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drawingml.diagramData+xml" PartName="/ppt/diagrams/data8.xml"/>
  <Override ContentType="application/vnd.openxmlformats-officedocument.drawingml.diagramData+xml" PartName="/ppt/diagrams/data3.xml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drawingml.diagramData+xml" PartName="/ppt/diagrams/data10.xml"/>
  <Override ContentType="application/vnd.openxmlformats-officedocument.drawingml.diagramData+xml" PartName="/ppt/diagrams/data5.xml"/>
  <Override ContentType="application/vnd.openxmlformats-officedocument.drawingml.diagramData+xml" PartName="/ppt/diagrams/data11.xml"/>
  <Override ContentType="application/vnd.openxmlformats-officedocument.drawingml.diagramData+xml" PartName="/ppt/diagrams/data4.xml"/>
  <Override ContentType="application/vnd.openxmlformats-officedocument.drawingml.diagramData+xml" PartName="/ppt/diagrams/data9.xml"/>
  <Override ContentType="application/vnd.openxmlformats-officedocument.drawingml.diagramData+xml" PartName="/ppt/diagrams/data7.xml"/>
  <Override ContentType="application/vnd.openxmlformats-officedocument.drawingml.diagramData+xml" PartName="/ppt/diagrams/data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drawingml.diagramLayout+xml" PartName="/ppt/diagrams/layout9.xml"/>
  <Override ContentType="application/vnd.openxmlformats-officedocument.drawingml.diagramLayout+xml" PartName="/ppt/diagrams/layout4.xml"/>
  <Override ContentType="application/vnd.openxmlformats-officedocument.drawingml.diagramLayout+xml" PartName="/ppt/diagrams/layout5.xml"/>
  <Override ContentType="application/vnd.openxmlformats-officedocument.drawingml.diagramLayout+xml" PartName="/ppt/diagrams/layout10.xml"/>
  <Override ContentType="application/vnd.openxmlformats-officedocument.drawingml.diagramLayout+xml" PartName="/ppt/diagrams/layout3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drawingml.diagramLayout+xml" PartName="/ppt/diagrams/layout11.xml"/>
  <Override ContentType="application/vnd.openxmlformats-officedocument.drawingml.diagramLayout+xml" PartName="/ppt/diagrams/layout7.xml"/>
  <Override ContentType="application/vnd.openxmlformats-officedocument.drawingml.diagramLayout+xml" PartName="/ppt/diagrams/layout6.xml"/>
  <Override ContentType="application/vnd.openxmlformats-officedocument.drawingml.diagramLayout+xml" PartName="/ppt/diagrams/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39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33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drawingml.diagramStyle+xml" PartName="/ppt/diagrams/quickStyle5.xml"/>
  <Override ContentType="application/vnd.openxmlformats-officedocument.drawingml.diagramStyle+xml" PartName="/ppt/diagrams/quickStyle4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0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3.xml"/>
  <Override ContentType="application/vnd.openxmlformats-officedocument.drawingml.diagramStyle+xml" PartName="/ppt/diagrams/quickStyle6.xml"/>
  <Override ContentType="application/vnd.openxmlformats-officedocument.drawingml.diagramStyle+xml" PartName="/ppt/diagrams/quickStyle11.xml"/>
  <Override ContentType="application/vnd.openxmlformats-officedocument.drawingml.diagramStyle+xml" PartName="/ppt/diagrams/quickStyle9.xml"/>
  <Override ContentType="application/vnd.openxmlformats-officedocument.drawingml.diagramStyle+xml" PartName="/ppt/diagrams/quickStyle8.xml"/>
  <Override ContentType="application/vnd.openxmlformats-officedocument.drawingml.diagramStyle+xml" PartName="/ppt/diagrams/quickStyl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drawingml.diagramColors+xml" PartName="/ppt/diagrams/colors6.xml"/>
  <Override ContentType="application/vnd.openxmlformats-officedocument.drawingml.diagramColors+xml" PartName="/ppt/diagrams/colors5.xml"/>
  <Override ContentType="application/vnd.openxmlformats-officedocument.drawingml.diagramColors+xml" PartName="/ppt/diagrams/colors7.xml"/>
  <Override ContentType="application/vnd.openxmlformats-officedocument.drawingml.diagramColors+xml" PartName="/ppt/diagrams/colors9.xml"/>
  <Override ContentType="application/vnd.openxmlformats-officedocument.drawingml.diagramColors+xml" PartName="/ppt/diagrams/colors8.xml"/>
  <Override ContentType="application/vnd.openxmlformats-officedocument.drawingml.diagramColors+xml" PartName="/ppt/diagrams/colors3.xml"/>
  <Override ContentType="application/vnd.openxmlformats-officedocument.drawingml.diagramColors+xml" PartName="/ppt/diagrams/colors2.xml"/>
  <Override ContentType="application/vnd.openxmlformats-officedocument.drawingml.diagramColors+xml" PartName="/ppt/diagrams/colors4.xml"/>
  <Override ContentType="application/vnd.openxmlformats-officedocument.drawingml.diagramColors+xml" PartName="/ppt/diagrams/colors11.xml"/>
  <Override ContentType="application/vnd.openxmlformats-officedocument.drawingml.diagramColors+xml" PartName="/ppt/diagrams/colors10.xml"/>
  <Override ContentType="application/vnd.openxmlformats-officedocument.drawingml.diagramColors+xml" PartName="/ppt/diagrams/color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slide" Target="slides/slide43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73EC9-2EF5-4777-A00C-D853DE6A81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FDDAE6-0B95-4A1B-B8F8-543174C58A50}">
      <dgm:prSet phldrT="[Text]"/>
      <dgm:spPr/>
      <dgm:t>
        <a:bodyPr/>
        <a:lstStyle/>
        <a:p>
          <a:r>
            <a:rPr lang="en-US" dirty="0" smtClean="0"/>
            <a:t>Thyroid nodule</a:t>
          </a:r>
          <a:endParaRPr lang="en-US" dirty="0"/>
        </a:p>
      </dgm:t>
    </dgm:pt>
    <dgm:pt modelId="{412553C0-94CF-431F-84F5-565C96DD04A4}" type="parTrans" cxnId="{68046F95-2527-4636-80A4-83841C7E6661}">
      <dgm:prSet/>
      <dgm:spPr/>
      <dgm:t>
        <a:bodyPr/>
        <a:lstStyle/>
        <a:p>
          <a:endParaRPr lang="en-US"/>
        </a:p>
      </dgm:t>
    </dgm:pt>
    <dgm:pt modelId="{A1AB5237-1025-43C7-B93C-BCEE2DF98450}" type="sibTrans" cxnId="{68046F95-2527-4636-80A4-83841C7E6661}">
      <dgm:prSet/>
      <dgm:spPr/>
      <dgm:t>
        <a:bodyPr/>
        <a:lstStyle/>
        <a:p>
          <a:endParaRPr lang="en-US"/>
        </a:p>
      </dgm:t>
    </dgm:pt>
    <dgm:pt modelId="{E6E7D256-8F5A-46EC-B855-D034F7C67A6E}" type="asst">
      <dgm:prSet phldrT="[Text]"/>
      <dgm:spPr/>
      <dgm:t>
        <a:bodyPr/>
        <a:lstStyle/>
        <a:p>
          <a:r>
            <a:rPr lang="en-US" dirty="0" smtClean="0"/>
            <a:t>TSH</a:t>
          </a:r>
          <a:endParaRPr lang="en-US" dirty="0"/>
        </a:p>
      </dgm:t>
    </dgm:pt>
    <dgm:pt modelId="{0E34F910-7B23-42DC-85A1-A163DDA787E0}" type="parTrans" cxnId="{F6D0F26C-CAC7-4DA6-BD63-FC617CFA9A3D}">
      <dgm:prSet/>
      <dgm:spPr/>
      <dgm:t>
        <a:bodyPr/>
        <a:lstStyle/>
        <a:p>
          <a:endParaRPr lang="en-US"/>
        </a:p>
      </dgm:t>
    </dgm:pt>
    <dgm:pt modelId="{5C456A00-F727-4A1F-9AF1-61FC9C74BF30}" type="sibTrans" cxnId="{F6D0F26C-CAC7-4DA6-BD63-FC617CFA9A3D}">
      <dgm:prSet/>
      <dgm:spPr/>
      <dgm:t>
        <a:bodyPr/>
        <a:lstStyle/>
        <a:p>
          <a:endParaRPr lang="en-US"/>
        </a:p>
      </dgm:t>
    </dgm:pt>
    <dgm:pt modelId="{C1379991-89B1-43CD-BE00-DDA19819FB0D}">
      <dgm:prSet phldrT="[Text]"/>
      <dgm:spPr/>
      <dgm:t>
        <a:bodyPr/>
        <a:lstStyle/>
        <a:p>
          <a:r>
            <a:rPr lang="en-US" dirty="0" err="1" smtClean="0"/>
            <a:t>Thyroglobulin</a:t>
          </a:r>
          <a:endParaRPr lang="en-US" dirty="0"/>
        </a:p>
      </dgm:t>
    </dgm:pt>
    <dgm:pt modelId="{2F61580F-D17B-4D8A-A82B-659F0A6D942E}" type="parTrans" cxnId="{8E7880E6-E26D-4AFF-AFDC-AB65D56D905C}">
      <dgm:prSet/>
      <dgm:spPr/>
      <dgm:t>
        <a:bodyPr/>
        <a:lstStyle/>
        <a:p>
          <a:endParaRPr lang="en-US"/>
        </a:p>
      </dgm:t>
    </dgm:pt>
    <dgm:pt modelId="{7B8432F9-5D22-4BCB-AE04-DB99D965EE5D}" type="sibTrans" cxnId="{8E7880E6-E26D-4AFF-AFDC-AB65D56D905C}">
      <dgm:prSet/>
      <dgm:spPr/>
      <dgm:t>
        <a:bodyPr/>
        <a:lstStyle/>
        <a:p>
          <a:endParaRPr lang="en-US"/>
        </a:p>
      </dgm:t>
    </dgm:pt>
    <dgm:pt modelId="{9D21C56A-BDC3-49CF-8090-2B7A85763E78}">
      <dgm:prSet phldrT="[Text]"/>
      <dgm:spPr/>
      <dgm:t>
        <a:bodyPr/>
        <a:lstStyle/>
        <a:p>
          <a:r>
            <a:rPr lang="en-US" dirty="0" smtClean="0"/>
            <a:t>FDG PET</a:t>
          </a:r>
          <a:endParaRPr lang="en-US" dirty="0"/>
        </a:p>
      </dgm:t>
    </dgm:pt>
    <dgm:pt modelId="{78C8F406-DEB6-4D02-BEEF-7D985350D6A3}" type="parTrans" cxnId="{6120F554-CD34-43E8-9E73-EC3981E00240}">
      <dgm:prSet/>
      <dgm:spPr/>
      <dgm:t>
        <a:bodyPr/>
        <a:lstStyle/>
        <a:p>
          <a:endParaRPr lang="en-US"/>
        </a:p>
      </dgm:t>
    </dgm:pt>
    <dgm:pt modelId="{0F33177B-F801-4302-A44E-A215592D7834}" type="sibTrans" cxnId="{6120F554-CD34-43E8-9E73-EC3981E00240}">
      <dgm:prSet/>
      <dgm:spPr/>
      <dgm:t>
        <a:bodyPr/>
        <a:lstStyle/>
        <a:p>
          <a:endParaRPr lang="en-US"/>
        </a:p>
      </dgm:t>
    </dgm:pt>
    <dgm:pt modelId="{A960670A-22DB-4DCC-905B-38EBBAD95031}">
      <dgm:prSet/>
      <dgm:spPr/>
      <dgm:t>
        <a:bodyPr/>
        <a:lstStyle/>
        <a:p>
          <a:r>
            <a:rPr lang="en-US" dirty="0" smtClean="0"/>
            <a:t>Insensitive and non specific test for thyroid cancer</a:t>
          </a:r>
          <a:endParaRPr lang="en-US" dirty="0"/>
        </a:p>
      </dgm:t>
    </dgm:pt>
    <dgm:pt modelId="{A5F5BEB8-03C3-4241-8400-40AE72E28C68}" type="parTrans" cxnId="{B34A285E-32C0-4803-834E-CFA84EDF0E0A}">
      <dgm:prSet/>
      <dgm:spPr/>
      <dgm:t>
        <a:bodyPr/>
        <a:lstStyle/>
        <a:p>
          <a:endParaRPr lang="en-US"/>
        </a:p>
      </dgm:t>
    </dgm:pt>
    <dgm:pt modelId="{E254BAD3-FA2E-4DAC-9C5C-B4D5156E6092}" type="sibTrans" cxnId="{B34A285E-32C0-4803-834E-CFA84EDF0E0A}">
      <dgm:prSet/>
      <dgm:spPr/>
      <dgm:t>
        <a:bodyPr/>
        <a:lstStyle/>
        <a:p>
          <a:endParaRPr lang="en-US"/>
        </a:p>
      </dgm:t>
    </dgm:pt>
    <dgm:pt modelId="{5C975316-19AA-4945-B8B7-ABD973CE3862}">
      <dgm:prSet/>
      <dgm:spPr/>
      <dgm:t>
        <a:bodyPr/>
        <a:lstStyle/>
        <a:p>
          <a:r>
            <a:rPr lang="en-US" dirty="0" smtClean="0"/>
            <a:t>Focal FDG</a:t>
          </a:r>
          <a:r>
            <a:rPr lang="en-US" baseline="0" dirty="0" smtClean="0"/>
            <a:t> PET uptake in a </a:t>
          </a:r>
          <a:r>
            <a:rPr lang="en-US" baseline="0" dirty="0" err="1" smtClean="0"/>
            <a:t>sonographically</a:t>
          </a:r>
          <a:r>
            <a:rPr lang="en-US" baseline="0" dirty="0" smtClean="0"/>
            <a:t> confirmed thyroid nodule confers increased risk of thyroid cancer</a:t>
          </a:r>
          <a:endParaRPr lang="en-US" dirty="0"/>
        </a:p>
      </dgm:t>
    </dgm:pt>
    <dgm:pt modelId="{D906117E-92F4-4B10-BC63-1D2291495098}" type="parTrans" cxnId="{21C26C5B-DECE-4A5A-B5B9-19B4DCD4103B}">
      <dgm:prSet/>
      <dgm:spPr/>
      <dgm:t>
        <a:bodyPr/>
        <a:lstStyle/>
        <a:p>
          <a:endParaRPr lang="en-US"/>
        </a:p>
      </dgm:t>
    </dgm:pt>
    <dgm:pt modelId="{F8AFC76E-2DA0-4C6B-A3E5-B03FB6BEEA48}" type="sibTrans" cxnId="{21C26C5B-DECE-4A5A-B5B9-19B4DCD4103B}">
      <dgm:prSet/>
      <dgm:spPr/>
      <dgm:t>
        <a:bodyPr/>
        <a:lstStyle/>
        <a:p>
          <a:endParaRPr lang="en-US"/>
        </a:p>
      </dgm:t>
    </dgm:pt>
    <dgm:pt modelId="{4EB9F491-0ADC-4B63-BAFD-C37CB89CEEBB}">
      <dgm:prSet/>
      <dgm:spPr/>
      <dgm:t>
        <a:bodyPr/>
        <a:lstStyle/>
        <a:p>
          <a:r>
            <a:rPr lang="en-US" dirty="0" smtClean="0"/>
            <a:t>TSH raised</a:t>
          </a:r>
          <a:endParaRPr lang="en-US" dirty="0"/>
        </a:p>
      </dgm:t>
    </dgm:pt>
    <dgm:pt modelId="{AF19DD3E-9376-49F5-A631-A0290E7ABD2D}" type="parTrans" cxnId="{F03799C1-6193-42AA-9348-C9B25D7257A2}">
      <dgm:prSet/>
      <dgm:spPr/>
      <dgm:t>
        <a:bodyPr/>
        <a:lstStyle/>
        <a:p>
          <a:endParaRPr lang="en-US"/>
        </a:p>
      </dgm:t>
    </dgm:pt>
    <dgm:pt modelId="{2FFED50D-2896-4E82-91C6-EDEBCA56552C}" type="sibTrans" cxnId="{F03799C1-6193-42AA-9348-C9B25D7257A2}">
      <dgm:prSet/>
      <dgm:spPr/>
      <dgm:t>
        <a:bodyPr/>
        <a:lstStyle/>
        <a:p>
          <a:endParaRPr lang="en-US"/>
        </a:p>
      </dgm:t>
    </dgm:pt>
    <dgm:pt modelId="{65CE1E39-B424-4F97-95CB-F2C5F4B293C7}">
      <dgm:prSet/>
      <dgm:spPr/>
      <dgm:t>
        <a:bodyPr/>
        <a:lstStyle/>
        <a:p>
          <a:r>
            <a:rPr lang="en-US" dirty="0" smtClean="0"/>
            <a:t>TSH subnormal</a:t>
          </a:r>
          <a:endParaRPr lang="en-US" dirty="0"/>
        </a:p>
      </dgm:t>
    </dgm:pt>
    <dgm:pt modelId="{F189AEC5-86D7-4D44-8ED6-6EDCF2927E4D}" type="parTrans" cxnId="{B9A994B1-3830-479A-BF1E-904F4A9E375C}">
      <dgm:prSet/>
      <dgm:spPr/>
      <dgm:t>
        <a:bodyPr/>
        <a:lstStyle/>
        <a:p>
          <a:endParaRPr lang="en-US"/>
        </a:p>
      </dgm:t>
    </dgm:pt>
    <dgm:pt modelId="{28BA03E9-7282-438C-8C63-8CCEE80182F2}" type="sibTrans" cxnId="{B9A994B1-3830-479A-BF1E-904F4A9E375C}">
      <dgm:prSet/>
      <dgm:spPr/>
      <dgm:t>
        <a:bodyPr/>
        <a:lstStyle/>
        <a:p>
          <a:endParaRPr lang="en-US"/>
        </a:p>
      </dgm:t>
    </dgm:pt>
    <dgm:pt modelId="{617D9C80-8A0A-4954-9853-054397339A12}">
      <dgm:prSet/>
      <dgm:spPr/>
      <dgm:t>
        <a:bodyPr/>
        <a:lstStyle/>
        <a:p>
          <a:r>
            <a:rPr lang="en-US" smtClean="0"/>
            <a:t>Radioiodine scan to look for activity (hot/warm/cold)</a:t>
          </a:r>
          <a:endParaRPr lang="en-US" dirty="0"/>
        </a:p>
      </dgm:t>
    </dgm:pt>
    <dgm:pt modelId="{C61E4F9A-9B01-42AA-A35E-754C088A5FDB}" type="parTrans" cxnId="{69D412E6-983F-488E-AAB3-9CEAB1665386}">
      <dgm:prSet/>
      <dgm:spPr/>
      <dgm:t>
        <a:bodyPr/>
        <a:lstStyle/>
        <a:p>
          <a:endParaRPr lang="en-US"/>
        </a:p>
      </dgm:t>
    </dgm:pt>
    <dgm:pt modelId="{A13EE8BC-48B6-4D2D-A78B-F405D5C62436}" type="sibTrans" cxnId="{69D412E6-983F-488E-AAB3-9CEAB1665386}">
      <dgm:prSet/>
      <dgm:spPr/>
      <dgm:t>
        <a:bodyPr/>
        <a:lstStyle/>
        <a:p>
          <a:endParaRPr lang="en-US"/>
        </a:p>
      </dgm:t>
    </dgm:pt>
    <dgm:pt modelId="{E1503691-6373-4BE9-9F98-7DE4877A41E9}">
      <dgm:prSet/>
      <dgm:spPr/>
      <dgm:t>
        <a:bodyPr/>
        <a:lstStyle/>
        <a:p>
          <a:r>
            <a:rPr lang="en-US" smtClean="0"/>
            <a:t>No scan required. Indicates high risk of malignancy</a:t>
          </a:r>
          <a:endParaRPr lang="en-US" dirty="0"/>
        </a:p>
      </dgm:t>
    </dgm:pt>
    <dgm:pt modelId="{6DABCB21-AC0E-40C4-BE9F-D04C2FAB13A7}" type="parTrans" cxnId="{9AD24BA8-18E4-4FA5-8AFF-B1A73EF1D9E6}">
      <dgm:prSet/>
      <dgm:spPr/>
      <dgm:t>
        <a:bodyPr/>
        <a:lstStyle/>
        <a:p>
          <a:endParaRPr lang="en-US"/>
        </a:p>
      </dgm:t>
    </dgm:pt>
    <dgm:pt modelId="{FC3BEDC6-7C2F-49D8-9FA0-C6AA8450DD9F}" type="sibTrans" cxnId="{9AD24BA8-18E4-4FA5-8AFF-B1A73EF1D9E6}">
      <dgm:prSet/>
      <dgm:spPr/>
      <dgm:t>
        <a:bodyPr/>
        <a:lstStyle/>
        <a:p>
          <a:endParaRPr lang="en-US"/>
        </a:p>
      </dgm:t>
    </dgm:pt>
    <dgm:pt modelId="{C911DE73-4070-44BD-AEFD-9A252209296C}">
      <dgm:prSet/>
      <dgm:spPr/>
      <dgm:t>
        <a:bodyPr/>
        <a:lstStyle/>
        <a:p>
          <a:r>
            <a:rPr lang="en-US" dirty="0" smtClean="0"/>
            <a:t>FNAC recommended for lesions &gt;1 cm</a:t>
          </a:r>
          <a:endParaRPr lang="en-US" dirty="0"/>
        </a:p>
      </dgm:t>
    </dgm:pt>
    <dgm:pt modelId="{02236B14-C1BC-43C0-92F0-10F28B8CEB76}" type="parTrans" cxnId="{CAF861AD-F0B0-4F66-A030-EB1AB3133328}">
      <dgm:prSet/>
      <dgm:spPr/>
      <dgm:t>
        <a:bodyPr/>
        <a:lstStyle/>
        <a:p>
          <a:endParaRPr lang="en-US"/>
        </a:p>
      </dgm:t>
    </dgm:pt>
    <dgm:pt modelId="{E0147AFB-6303-4D33-B766-8E23F7788C20}" type="sibTrans" cxnId="{CAF861AD-F0B0-4F66-A030-EB1AB3133328}">
      <dgm:prSet/>
      <dgm:spPr/>
      <dgm:t>
        <a:bodyPr/>
        <a:lstStyle/>
        <a:p>
          <a:endParaRPr lang="en-US"/>
        </a:p>
      </dgm:t>
    </dgm:pt>
    <dgm:pt modelId="{3FE095C2-E4B2-44B1-A0A8-4DC271ABED07}">
      <dgm:prSet/>
      <dgm:spPr/>
      <dgm:t>
        <a:bodyPr/>
        <a:lstStyle/>
        <a:p>
          <a:r>
            <a:rPr lang="en-US" dirty="0" smtClean="0"/>
            <a:t>Diffuse uptake, along with </a:t>
          </a:r>
          <a:r>
            <a:rPr lang="en-US" dirty="0" err="1" smtClean="0"/>
            <a:t>sonographic</a:t>
          </a:r>
          <a:r>
            <a:rPr lang="en-US" dirty="0" smtClean="0"/>
            <a:t> and clinical evidence of chronic lymphocytic </a:t>
          </a:r>
          <a:r>
            <a:rPr lang="en-US" dirty="0" err="1" smtClean="0"/>
            <a:t>thyroiditis</a:t>
          </a:r>
          <a:r>
            <a:rPr lang="en-US" dirty="0" smtClean="0"/>
            <a:t> does not </a:t>
          </a:r>
          <a:r>
            <a:rPr lang="en-US" dirty="0" err="1" smtClean="0"/>
            <a:t>reqquire</a:t>
          </a:r>
          <a:r>
            <a:rPr lang="en-US" dirty="0" smtClean="0"/>
            <a:t> further imaging or FNAC.</a:t>
          </a:r>
          <a:endParaRPr lang="en-US" dirty="0"/>
        </a:p>
      </dgm:t>
    </dgm:pt>
    <dgm:pt modelId="{3F397713-FAB1-4037-841D-BC67F03D1A46}" type="parTrans" cxnId="{1A1D4905-AF59-4283-B36C-2268D8CABA22}">
      <dgm:prSet/>
      <dgm:spPr/>
      <dgm:t>
        <a:bodyPr/>
        <a:lstStyle/>
        <a:p>
          <a:endParaRPr lang="en-US"/>
        </a:p>
      </dgm:t>
    </dgm:pt>
    <dgm:pt modelId="{DE622C3F-3D24-44C4-9FE5-311F05253A5E}" type="sibTrans" cxnId="{1A1D4905-AF59-4283-B36C-2268D8CABA22}">
      <dgm:prSet/>
      <dgm:spPr/>
      <dgm:t>
        <a:bodyPr/>
        <a:lstStyle/>
        <a:p>
          <a:endParaRPr lang="en-US"/>
        </a:p>
      </dgm:t>
    </dgm:pt>
    <dgm:pt modelId="{134D1605-6A28-409D-AF6A-E3EE8BFDC00B}" type="pres">
      <dgm:prSet presAssocID="{5D073EC9-2EF5-4777-A00C-D853DE6A81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03A6DEF-3A83-4FBA-9881-2886A0F8AF1B}" type="pres">
      <dgm:prSet presAssocID="{4EFDDAE6-0B95-4A1B-B8F8-543174C58A50}" presName="hierRoot1" presStyleCnt="0"/>
      <dgm:spPr/>
    </dgm:pt>
    <dgm:pt modelId="{E5CACA03-EF07-49FC-9081-D57A5FE6A3C0}" type="pres">
      <dgm:prSet presAssocID="{4EFDDAE6-0B95-4A1B-B8F8-543174C58A50}" presName="composite" presStyleCnt="0"/>
      <dgm:spPr/>
    </dgm:pt>
    <dgm:pt modelId="{E3CE1C0B-C286-4555-A362-EBA77396F4AC}" type="pres">
      <dgm:prSet presAssocID="{4EFDDAE6-0B95-4A1B-B8F8-543174C58A50}" presName="background" presStyleLbl="node0" presStyleIdx="0" presStyleCnt="1"/>
      <dgm:spPr/>
    </dgm:pt>
    <dgm:pt modelId="{D505C4A3-3849-473F-A0FF-F86BD2688E79}" type="pres">
      <dgm:prSet presAssocID="{4EFDDAE6-0B95-4A1B-B8F8-543174C58A5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5F27AD-02D7-4FEF-8B39-B72F1BF0E87B}" type="pres">
      <dgm:prSet presAssocID="{4EFDDAE6-0B95-4A1B-B8F8-543174C58A50}" presName="hierChild2" presStyleCnt="0"/>
      <dgm:spPr/>
    </dgm:pt>
    <dgm:pt modelId="{1735B9F4-EFAD-411E-8339-DBF777073B27}" type="pres">
      <dgm:prSet presAssocID="{0E34F910-7B23-42DC-85A1-A163DDA787E0}" presName="Name10" presStyleLbl="parChTrans1D2" presStyleIdx="0" presStyleCnt="3"/>
      <dgm:spPr/>
      <dgm:t>
        <a:bodyPr/>
        <a:lstStyle/>
        <a:p>
          <a:endParaRPr lang="en-US"/>
        </a:p>
      </dgm:t>
    </dgm:pt>
    <dgm:pt modelId="{7A14FB70-A0C7-4BAF-97C0-4EB0CE3EBA6C}" type="pres">
      <dgm:prSet presAssocID="{E6E7D256-8F5A-46EC-B855-D034F7C67A6E}" presName="hierRoot2" presStyleCnt="0"/>
      <dgm:spPr/>
    </dgm:pt>
    <dgm:pt modelId="{386CCD54-AAAF-467E-84F4-0EB7D3E9F9B6}" type="pres">
      <dgm:prSet presAssocID="{E6E7D256-8F5A-46EC-B855-D034F7C67A6E}" presName="composite2" presStyleCnt="0"/>
      <dgm:spPr/>
    </dgm:pt>
    <dgm:pt modelId="{DDA62BFB-3FA7-4CF9-9E02-01879BECF42A}" type="pres">
      <dgm:prSet presAssocID="{E6E7D256-8F5A-46EC-B855-D034F7C67A6E}" presName="background2" presStyleLbl="asst1" presStyleIdx="0" presStyleCnt="1"/>
      <dgm:spPr/>
    </dgm:pt>
    <dgm:pt modelId="{CFF50CE5-B8D0-4513-843F-C6DA6BB69D50}" type="pres">
      <dgm:prSet presAssocID="{E6E7D256-8F5A-46EC-B855-D034F7C67A6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240AD9-79D4-4EC6-A9D5-E2D7700E84EE}" type="pres">
      <dgm:prSet presAssocID="{E6E7D256-8F5A-46EC-B855-D034F7C67A6E}" presName="hierChild3" presStyleCnt="0"/>
      <dgm:spPr/>
    </dgm:pt>
    <dgm:pt modelId="{1122408D-C0D8-4711-8DF0-47B7915592FC}" type="pres">
      <dgm:prSet presAssocID="{AF19DD3E-9376-49F5-A631-A0290E7ABD2D}" presName="Name17" presStyleLbl="parChTrans1D3" presStyleIdx="0" presStyleCnt="5"/>
      <dgm:spPr/>
      <dgm:t>
        <a:bodyPr/>
        <a:lstStyle/>
        <a:p>
          <a:endParaRPr lang="en-US"/>
        </a:p>
      </dgm:t>
    </dgm:pt>
    <dgm:pt modelId="{97227AF4-B6F2-419C-B7FD-BCBA001C3E04}" type="pres">
      <dgm:prSet presAssocID="{4EB9F491-0ADC-4B63-BAFD-C37CB89CEEBB}" presName="hierRoot3" presStyleCnt="0"/>
      <dgm:spPr/>
    </dgm:pt>
    <dgm:pt modelId="{641865B2-12AB-48C3-BB3D-4233AA236FA0}" type="pres">
      <dgm:prSet presAssocID="{4EB9F491-0ADC-4B63-BAFD-C37CB89CEEBB}" presName="composite3" presStyleCnt="0"/>
      <dgm:spPr/>
    </dgm:pt>
    <dgm:pt modelId="{1F47D7A3-575A-44A6-A905-EDC346C1B741}" type="pres">
      <dgm:prSet presAssocID="{4EB9F491-0ADC-4B63-BAFD-C37CB89CEEBB}" presName="background3" presStyleLbl="node3" presStyleIdx="0" presStyleCnt="5"/>
      <dgm:spPr/>
    </dgm:pt>
    <dgm:pt modelId="{73449D3E-E795-44FB-80EF-5BE530D90320}" type="pres">
      <dgm:prSet presAssocID="{4EB9F491-0ADC-4B63-BAFD-C37CB89CEEBB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CDAF91-4D03-49B5-8FAD-40E3F5AEFDEF}" type="pres">
      <dgm:prSet presAssocID="{4EB9F491-0ADC-4B63-BAFD-C37CB89CEEBB}" presName="hierChild4" presStyleCnt="0"/>
      <dgm:spPr/>
    </dgm:pt>
    <dgm:pt modelId="{027FEE2A-6CC3-4655-9C7A-6D47FF92A519}" type="pres">
      <dgm:prSet presAssocID="{6DABCB21-AC0E-40C4-BE9F-D04C2FAB13A7}" presName="Name23" presStyleLbl="parChTrans1D4" presStyleIdx="0" presStyleCnt="3"/>
      <dgm:spPr/>
      <dgm:t>
        <a:bodyPr/>
        <a:lstStyle/>
        <a:p>
          <a:endParaRPr lang="en-US"/>
        </a:p>
      </dgm:t>
    </dgm:pt>
    <dgm:pt modelId="{A62DCE5A-ADE9-4093-A10B-907CB12D2BF4}" type="pres">
      <dgm:prSet presAssocID="{E1503691-6373-4BE9-9F98-7DE4877A41E9}" presName="hierRoot4" presStyleCnt="0"/>
      <dgm:spPr/>
    </dgm:pt>
    <dgm:pt modelId="{F1B04263-DE76-4D9F-8D8E-ADB0FBE83EC6}" type="pres">
      <dgm:prSet presAssocID="{E1503691-6373-4BE9-9F98-7DE4877A41E9}" presName="composite4" presStyleCnt="0"/>
      <dgm:spPr/>
    </dgm:pt>
    <dgm:pt modelId="{7D1B8D44-5C99-45AF-8FF2-0CEFAD9C92DD}" type="pres">
      <dgm:prSet presAssocID="{E1503691-6373-4BE9-9F98-7DE4877A41E9}" presName="background4" presStyleLbl="node4" presStyleIdx="0" presStyleCnt="3"/>
      <dgm:spPr/>
    </dgm:pt>
    <dgm:pt modelId="{6780E9DF-BDDE-4551-B124-793A064CF35C}" type="pres">
      <dgm:prSet presAssocID="{E1503691-6373-4BE9-9F98-7DE4877A41E9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27486-B8E0-451B-BD1B-F5063965F9B6}" type="pres">
      <dgm:prSet presAssocID="{E1503691-6373-4BE9-9F98-7DE4877A41E9}" presName="hierChild5" presStyleCnt="0"/>
      <dgm:spPr/>
    </dgm:pt>
    <dgm:pt modelId="{DD4E2C90-A565-4946-A1F5-DEABDBCB4FF2}" type="pres">
      <dgm:prSet presAssocID="{F189AEC5-86D7-4D44-8ED6-6EDCF2927E4D}" presName="Name17" presStyleLbl="parChTrans1D3" presStyleIdx="1" presStyleCnt="5"/>
      <dgm:spPr/>
      <dgm:t>
        <a:bodyPr/>
        <a:lstStyle/>
        <a:p>
          <a:endParaRPr lang="en-US"/>
        </a:p>
      </dgm:t>
    </dgm:pt>
    <dgm:pt modelId="{493756D4-ECBE-457F-AEE9-99E2D38E5B1C}" type="pres">
      <dgm:prSet presAssocID="{65CE1E39-B424-4F97-95CB-F2C5F4B293C7}" presName="hierRoot3" presStyleCnt="0"/>
      <dgm:spPr/>
    </dgm:pt>
    <dgm:pt modelId="{93BBA006-6B39-4CF9-89A0-CB43DE80FD08}" type="pres">
      <dgm:prSet presAssocID="{65CE1E39-B424-4F97-95CB-F2C5F4B293C7}" presName="composite3" presStyleCnt="0"/>
      <dgm:spPr/>
    </dgm:pt>
    <dgm:pt modelId="{35CCF2EE-CCD3-4F7C-BA09-AF857D105A35}" type="pres">
      <dgm:prSet presAssocID="{65CE1E39-B424-4F97-95CB-F2C5F4B293C7}" presName="background3" presStyleLbl="node3" presStyleIdx="1" presStyleCnt="5"/>
      <dgm:spPr/>
    </dgm:pt>
    <dgm:pt modelId="{6A818E31-F1E3-4E8B-A8DC-15124B09C422}" type="pres">
      <dgm:prSet presAssocID="{65CE1E39-B424-4F97-95CB-F2C5F4B293C7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AEDA7E-0A09-4E7B-AC27-36C8618681C2}" type="pres">
      <dgm:prSet presAssocID="{65CE1E39-B424-4F97-95CB-F2C5F4B293C7}" presName="hierChild4" presStyleCnt="0"/>
      <dgm:spPr/>
    </dgm:pt>
    <dgm:pt modelId="{EDFC724A-99B8-4D1A-8274-B23204049BC4}" type="pres">
      <dgm:prSet presAssocID="{C61E4F9A-9B01-42AA-A35E-754C088A5FDB}" presName="Name23" presStyleLbl="parChTrans1D4" presStyleIdx="1" presStyleCnt="3"/>
      <dgm:spPr/>
      <dgm:t>
        <a:bodyPr/>
        <a:lstStyle/>
        <a:p>
          <a:endParaRPr lang="en-US"/>
        </a:p>
      </dgm:t>
    </dgm:pt>
    <dgm:pt modelId="{C83A3199-9AB9-44B5-A97C-24FFA81BB880}" type="pres">
      <dgm:prSet presAssocID="{617D9C80-8A0A-4954-9853-054397339A12}" presName="hierRoot4" presStyleCnt="0"/>
      <dgm:spPr/>
    </dgm:pt>
    <dgm:pt modelId="{1DB698B8-F025-4F78-BA05-636508829D42}" type="pres">
      <dgm:prSet presAssocID="{617D9C80-8A0A-4954-9853-054397339A12}" presName="composite4" presStyleCnt="0"/>
      <dgm:spPr/>
    </dgm:pt>
    <dgm:pt modelId="{84D6C51F-89B7-44B8-B9C3-A4D75FDCA131}" type="pres">
      <dgm:prSet presAssocID="{617D9C80-8A0A-4954-9853-054397339A12}" presName="background4" presStyleLbl="node4" presStyleIdx="1" presStyleCnt="3"/>
      <dgm:spPr/>
    </dgm:pt>
    <dgm:pt modelId="{BE612468-7444-4120-894C-923733B7FD90}" type="pres">
      <dgm:prSet presAssocID="{617D9C80-8A0A-4954-9853-054397339A12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3B22B1-1AE7-4F86-A69D-4CD4A3FB7146}" type="pres">
      <dgm:prSet presAssocID="{617D9C80-8A0A-4954-9853-054397339A12}" presName="hierChild5" presStyleCnt="0"/>
      <dgm:spPr/>
    </dgm:pt>
    <dgm:pt modelId="{95597668-98FA-478C-978E-7D8D4AC0D3E7}" type="pres">
      <dgm:prSet presAssocID="{2F61580F-D17B-4D8A-A82B-659F0A6D942E}" presName="Name10" presStyleLbl="parChTrans1D2" presStyleIdx="1" presStyleCnt="3"/>
      <dgm:spPr/>
      <dgm:t>
        <a:bodyPr/>
        <a:lstStyle/>
        <a:p>
          <a:endParaRPr lang="en-US"/>
        </a:p>
      </dgm:t>
    </dgm:pt>
    <dgm:pt modelId="{12E02641-9686-4A43-9C3A-7A86AF368DDD}" type="pres">
      <dgm:prSet presAssocID="{C1379991-89B1-43CD-BE00-DDA19819FB0D}" presName="hierRoot2" presStyleCnt="0"/>
      <dgm:spPr/>
    </dgm:pt>
    <dgm:pt modelId="{2D07B3E5-340C-4656-A18F-1DD61B7D3B86}" type="pres">
      <dgm:prSet presAssocID="{C1379991-89B1-43CD-BE00-DDA19819FB0D}" presName="composite2" presStyleCnt="0"/>
      <dgm:spPr/>
    </dgm:pt>
    <dgm:pt modelId="{B02650D8-CCD8-4755-8004-3EA0CC08628F}" type="pres">
      <dgm:prSet presAssocID="{C1379991-89B1-43CD-BE00-DDA19819FB0D}" presName="background2" presStyleLbl="node2" presStyleIdx="0" presStyleCnt="2"/>
      <dgm:spPr/>
    </dgm:pt>
    <dgm:pt modelId="{751D021D-6A38-4F63-8A83-769E9A421366}" type="pres">
      <dgm:prSet presAssocID="{C1379991-89B1-43CD-BE00-DDA19819FB0D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24CF6A-B836-4968-B80E-BB4F31E2C2F3}" type="pres">
      <dgm:prSet presAssocID="{C1379991-89B1-43CD-BE00-DDA19819FB0D}" presName="hierChild3" presStyleCnt="0"/>
      <dgm:spPr/>
    </dgm:pt>
    <dgm:pt modelId="{C6E99B75-01E5-4D71-BB17-259A68D76129}" type="pres">
      <dgm:prSet presAssocID="{A5F5BEB8-03C3-4241-8400-40AE72E28C68}" presName="Name17" presStyleLbl="parChTrans1D3" presStyleIdx="2" presStyleCnt="5"/>
      <dgm:spPr/>
      <dgm:t>
        <a:bodyPr/>
        <a:lstStyle/>
        <a:p>
          <a:endParaRPr lang="en-US"/>
        </a:p>
      </dgm:t>
    </dgm:pt>
    <dgm:pt modelId="{B7A7E982-27DF-4356-8D1A-203F23B328E2}" type="pres">
      <dgm:prSet presAssocID="{A960670A-22DB-4DCC-905B-38EBBAD95031}" presName="hierRoot3" presStyleCnt="0"/>
      <dgm:spPr/>
    </dgm:pt>
    <dgm:pt modelId="{707C7000-F749-4BDD-88C4-806D715BE3D5}" type="pres">
      <dgm:prSet presAssocID="{A960670A-22DB-4DCC-905B-38EBBAD95031}" presName="composite3" presStyleCnt="0"/>
      <dgm:spPr/>
    </dgm:pt>
    <dgm:pt modelId="{4A35696F-BA97-4258-AF6A-7C602E2DFD93}" type="pres">
      <dgm:prSet presAssocID="{A960670A-22DB-4DCC-905B-38EBBAD95031}" presName="background3" presStyleLbl="node3" presStyleIdx="2" presStyleCnt="5"/>
      <dgm:spPr/>
    </dgm:pt>
    <dgm:pt modelId="{5E8A3FF8-B31E-4F25-BB88-BD03D718E3EA}" type="pres">
      <dgm:prSet presAssocID="{A960670A-22DB-4DCC-905B-38EBBAD95031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2C0B3F-D554-4D17-98AA-52778EC65CBF}" type="pres">
      <dgm:prSet presAssocID="{A960670A-22DB-4DCC-905B-38EBBAD95031}" presName="hierChild4" presStyleCnt="0"/>
      <dgm:spPr/>
    </dgm:pt>
    <dgm:pt modelId="{3DE4D1B9-DC3D-4A59-8288-A4649CA45988}" type="pres">
      <dgm:prSet presAssocID="{78C8F406-DEB6-4D02-BEEF-7D985350D6A3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CC8C48C-8E9B-4FB0-9470-53F8D4CA8370}" type="pres">
      <dgm:prSet presAssocID="{9D21C56A-BDC3-49CF-8090-2B7A85763E78}" presName="hierRoot2" presStyleCnt="0"/>
      <dgm:spPr/>
    </dgm:pt>
    <dgm:pt modelId="{457AD0ED-09E6-445B-BDAB-EBDA663B32E1}" type="pres">
      <dgm:prSet presAssocID="{9D21C56A-BDC3-49CF-8090-2B7A85763E78}" presName="composite2" presStyleCnt="0"/>
      <dgm:spPr/>
    </dgm:pt>
    <dgm:pt modelId="{9EB58A23-089C-4C46-A7E7-D815D7D7A605}" type="pres">
      <dgm:prSet presAssocID="{9D21C56A-BDC3-49CF-8090-2B7A85763E78}" presName="background2" presStyleLbl="node2" presStyleIdx="1" presStyleCnt="2"/>
      <dgm:spPr/>
    </dgm:pt>
    <dgm:pt modelId="{53C7FAC3-A87B-4667-8831-04284B2DC03C}" type="pres">
      <dgm:prSet presAssocID="{9D21C56A-BDC3-49CF-8090-2B7A85763E78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04D39B-68F9-4823-AD52-C60AE6C29BF6}" type="pres">
      <dgm:prSet presAssocID="{9D21C56A-BDC3-49CF-8090-2B7A85763E78}" presName="hierChild3" presStyleCnt="0"/>
      <dgm:spPr/>
    </dgm:pt>
    <dgm:pt modelId="{6C2691F5-0020-47E1-81B7-3B92E426680A}" type="pres">
      <dgm:prSet presAssocID="{D906117E-92F4-4B10-BC63-1D2291495098}" presName="Name17" presStyleLbl="parChTrans1D3" presStyleIdx="3" presStyleCnt="5"/>
      <dgm:spPr/>
      <dgm:t>
        <a:bodyPr/>
        <a:lstStyle/>
        <a:p>
          <a:endParaRPr lang="en-US"/>
        </a:p>
      </dgm:t>
    </dgm:pt>
    <dgm:pt modelId="{50E15DE2-79F0-4C34-98BB-60D85F41D6A5}" type="pres">
      <dgm:prSet presAssocID="{5C975316-19AA-4945-B8B7-ABD973CE3862}" presName="hierRoot3" presStyleCnt="0"/>
      <dgm:spPr/>
    </dgm:pt>
    <dgm:pt modelId="{A1A63D44-CC0E-4786-856D-03BE103411C6}" type="pres">
      <dgm:prSet presAssocID="{5C975316-19AA-4945-B8B7-ABD973CE3862}" presName="composite3" presStyleCnt="0"/>
      <dgm:spPr/>
    </dgm:pt>
    <dgm:pt modelId="{BE588C0A-5F7E-42E9-9587-4C85B44C3AA2}" type="pres">
      <dgm:prSet presAssocID="{5C975316-19AA-4945-B8B7-ABD973CE3862}" presName="background3" presStyleLbl="node3" presStyleIdx="3" presStyleCnt="5"/>
      <dgm:spPr/>
    </dgm:pt>
    <dgm:pt modelId="{7EBE4A2F-34A9-4F34-BD03-D3380055FED9}" type="pres">
      <dgm:prSet presAssocID="{5C975316-19AA-4945-B8B7-ABD973CE3862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1C88B-9E22-43E4-A28E-BE3DEB15F98F}" type="pres">
      <dgm:prSet presAssocID="{5C975316-19AA-4945-B8B7-ABD973CE3862}" presName="hierChild4" presStyleCnt="0"/>
      <dgm:spPr/>
    </dgm:pt>
    <dgm:pt modelId="{D1A24C6E-9315-4BC8-B9D6-1955AB80E11F}" type="pres">
      <dgm:prSet presAssocID="{02236B14-C1BC-43C0-92F0-10F28B8CEB76}" presName="Name23" presStyleLbl="parChTrans1D4" presStyleIdx="2" presStyleCnt="3"/>
      <dgm:spPr/>
      <dgm:t>
        <a:bodyPr/>
        <a:lstStyle/>
        <a:p>
          <a:endParaRPr lang="en-US"/>
        </a:p>
      </dgm:t>
    </dgm:pt>
    <dgm:pt modelId="{B8E809A4-6455-464E-8431-6CF15574AF11}" type="pres">
      <dgm:prSet presAssocID="{C911DE73-4070-44BD-AEFD-9A252209296C}" presName="hierRoot4" presStyleCnt="0"/>
      <dgm:spPr/>
    </dgm:pt>
    <dgm:pt modelId="{9025D2BB-FEFE-4791-9411-BD5E8796D9EC}" type="pres">
      <dgm:prSet presAssocID="{C911DE73-4070-44BD-AEFD-9A252209296C}" presName="composite4" presStyleCnt="0"/>
      <dgm:spPr/>
    </dgm:pt>
    <dgm:pt modelId="{3850368A-1AB3-40C2-A294-20FB2E780DA8}" type="pres">
      <dgm:prSet presAssocID="{C911DE73-4070-44BD-AEFD-9A252209296C}" presName="background4" presStyleLbl="node4" presStyleIdx="2" presStyleCnt="3"/>
      <dgm:spPr/>
    </dgm:pt>
    <dgm:pt modelId="{3554039D-D983-4DE0-B6E5-DEB5B3599B67}" type="pres">
      <dgm:prSet presAssocID="{C911DE73-4070-44BD-AEFD-9A252209296C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C27C35-A084-4F89-95C6-9409D036D7D0}" type="pres">
      <dgm:prSet presAssocID="{C911DE73-4070-44BD-AEFD-9A252209296C}" presName="hierChild5" presStyleCnt="0"/>
      <dgm:spPr/>
    </dgm:pt>
    <dgm:pt modelId="{C155E40A-395F-411F-9827-DFDFBEDC41BF}" type="pres">
      <dgm:prSet presAssocID="{3F397713-FAB1-4037-841D-BC67F03D1A46}" presName="Name17" presStyleLbl="parChTrans1D3" presStyleIdx="4" presStyleCnt="5"/>
      <dgm:spPr/>
      <dgm:t>
        <a:bodyPr/>
        <a:lstStyle/>
        <a:p>
          <a:endParaRPr lang="en-US"/>
        </a:p>
      </dgm:t>
    </dgm:pt>
    <dgm:pt modelId="{A64AB648-7983-4AE1-BFF0-D68C93D38400}" type="pres">
      <dgm:prSet presAssocID="{3FE095C2-E4B2-44B1-A0A8-4DC271ABED07}" presName="hierRoot3" presStyleCnt="0"/>
      <dgm:spPr/>
    </dgm:pt>
    <dgm:pt modelId="{A1ACB3DE-3C17-48ED-BC29-4404366661C6}" type="pres">
      <dgm:prSet presAssocID="{3FE095C2-E4B2-44B1-A0A8-4DC271ABED07}" presName="composite3" presStyleCnt="0"/>
      <dgm:spPr/>
    </dgm:pt>
    <dgm:pt modelId="{F18FF498-C397-4872-8431-0F82EBB9E1A2}" type="pres">
      <dgm:prSet presAssocID="{3FE095C2-E4B2-44B1-A0A8-4DC271ABED07}" presName="background3" presStyleLbl="node3" presStyleIdx="4" presStyleCnt="5"/>
      <dgm:spPr/>
    </dgm:pt>
    <dgm:pt modelId="{BA26FEDE-CEEF-446F-A3FE-2020CAC469DA}" type="pres">
      <dgm:prSet presAssocID="{3FE095C2-E4B2-44B1-A0A8-4DC271ABED07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BDF848-D740-465C-8FEC-161667D77AC5}" type="pres">
      <dgm:prSet presAssocID="{3FE095C2-E4B2-44B1-A0A8-4DC271ABED07}" presName="hierChild4" presStyleCnt="0"/>
      <dgm:spPr/>
    </dgm:pt>
  </dgm:ptLst>
  <dgm:cxnLst>
    <dgm:cxn modelId="{1A1969F6-0BF2-4C8A-9A58-7236B0C30837}" type="presOf" srcId="{617D9C80-8A0A-4954-9853-054397339A12}" destId="{BE612468-7444-4120-894C-923733B7FD90}" srcOrd="0" destOrd="0" presId="urn:microsoft.com/office/officeart/2005/8/layout/hierarchy1"/>
    <dgm:cxn modelId="{1E16E46D-0BFB-47D9-A430-9E48988B3019}" type="presOf" srcId="{5C975316-19AA-4945-B8B7-ABD973CE3862}" destId="{7EBE4A2F-34A9-4F34-BD03-D3380055FED9}" srcOrd="0" destOrd="0" presId="urn:microsoft.com/office/officeart/2005/8/layout/hierarchy1"/>
    <dgm:cxn modelId="{EA290EED-54CA-473F-A42C-804C4E5E9917}" type="presOf" srcId="{C911DE73-4070-44BD-AEFD-9A252209296C}" destId="{3554039D-D983-4DE0-B6E5-DEB5B3599B67}" srcOrd="0" destOrd="0" presId="urn:microsoft.com/office/officeart/2005/8/layout/hierarchy1"/>
    <dgm:cxn modelId="{4A13B08B-4BF8-4144-8725-6C09BAF03469}" type="presOf" srcId="{0E34F910-7B23-42DC-85A1-A163DDA787E0}" destId="{1735B9F4-EFAD-411E-8339-DBF777073B27}" srcOrd="0" destOrd="0" presId="urn:microsoft.com/office/officeart/2005/8/layout/hierarchy1"/>
    <dgm:cxn modelId="{8903744B-B30D-4375-94FB-07830D2793A5}" type="presOf" srcId="{AF19DD3E-9376-49F5-A631-A0290E7ABD2D}" destId="{1122408D-C0D8-4711-8DF0-47B7915592FC}" srcOrd="0" destOrd="0" presId="urn:microsoft.com/office/officeart/2005/8/layout/hierarchy1"/>
    <dgm:cxn modelId="{03AB591E-0D24-4974-96E4-C7AB53E31368}" type="presOf" srcId="{4EFDDAE6-0B95-4A1B-B8F8-543174C58A50}" destId="{D505C4A3-3849-473F-A0FF-F86BD2688E79}" srcOrd="0" destOrd="0" presId="urn:microsoft.com/office/officeart/2005/8/layout/hierarchy1"/>
    <dgm:cxn modelId="{783162C9-B47C-414F-AF5D-329FDE8DA84F}" type="presOf" srcId="{2F61580F-D17B-4D8A-A82B-659F0A6D942E}" destId="{95597668-98FA-478C-978E-7D8D4AC0D3E7}" srcOrd="0" destOrd="0" presId="urn:microsoft.com/office/officeart/2005/8/layout/hierarchy1"/>
    <dgm:cxn modelId="{612C0066-CB04-44BF-9E2F-2E39E8078662}" type="presOf" srcId="{4EB9F491-0ADC-4B63-BAFD-C37CB89CEEBB}" destId="{73449D3E-E795-44FB-80EF-5BE530D90320}" srcOrd="0" destOrd="0" presId="urn:microsoft.com/office/officeart/2005/8/layout/hierarchy1"/>
    <dgm:cxn modelId="{69D412E6-983F-488E-AAB3-9CEAB1665386}" srcId="{65CE1E39-B424-4F97-95CB-F2C5F4B293C7}" destId="{617D9C80-8A0A-4954-9853-054397339A12}" srcOrd="0" destOrd="0" parTransId="{C61E4F9A-9B01-42AA-A35E-754C088A5FDB}" sibTransId="{A13EE8BC-48B6-4D2D-A78B-F405D5C62436}"/>
    <dgm:cxn modelId="{E99C12C0-9AE9-49F4-888E-3F03CFAA307E}" type="presOf" srcId="{9D21C56A-BDC3-49CF-8090-2B7A85763E78}" destId="{53C7FAC3-A87B-4667-8831-04284B2DC03C}" srcOrd="0" destOrd="0" presId="urn:microsoft.com/office/officeart/2005/8/layout/hierarchy1"/>
    <dgm:cxn modelId="{56882294-4FE8-4AD7-B51B-5842016D10FC}" type="presOf" srcId="{6DABCB21-AC0E-40C4-BE9F-D04C2FAB13A7}" destId="{027FEE2A-6CC3-4655-9C7A-6D47FF92A519}" srcOrd="0" destOrd="0" presId="urn:microsoft.com/office/officeart/2005/8/layout/hierarchy1"/>
    <dgm:cxn modelId="{CAF861AD-F0B0-4F66-A030-EB1AB3133328}" srcId="{5C975316-19AA-4945-B8B7-ABD973CE3862}" destId="{C911DE73-4070-44BD-AEFD-9A252209296C}" srcOrd="0" destOrd="0" parTransId="{02236B14-C1BC-43C0-92F0-10F28B8CEB76}" sibTransId="{E0147AFB-6303-4D33-B766-8E23F7788C20}"/>
    <dgm:cxn modelId="{0637206D-3345-402C-BA65-4CB92914F1E5}" type="presOf" srcId="{5D073EC9-2EF5-4777-A00C-D853DE6A8169}" destId="{134D1605-6A28-409D-AF6A-E3EE8BFDC00B}" srcOrd="0" destOrd="0" presId="urn:microsoft.com/office/officeart/2005/8/layout/hierarchy1"/>
    <dgm:cxn modelId="{3A883DCD-5017-406E-875B-22993028918A}" type="presOf" srcId="{C61E4F9A-9B01-42AA-A35E-754C088A5FDB}" destId="{EDFC724A-99B8-4D1A-8274-B23204049BC4}" srcOrd="0" destOrd="0" presId="urn:microsoft.com/office/officeart/2005/8/layout/hierarchy1"/>
    <dgm:cxn modelId="{25397BBC-0942-491D-89DB-24911CA60EA6}" type="presOf" srcId="{C1379991-89B1-43CD-BE00-DDA19819FB0D}" destId="{751D021D-6A38-4F63-8A83-769E9A421366}" srcOrd="0" destOrd="0" presId="urn:microsoft.com/office/officeart/2005/8/layout/hierarchy1"/>
    <dgm:cxn modelId="{8E7880E6-E26D-4AFF-AFDC-AB65D56D905C}" srcId="{4EFDDAE6-0B95-4A1B-B8F8-543174C58A50}" destId="{C1379991-89B1-43CD-BE00-DDA19819FB0D}" srcOrd="1" destOrd="0" parTransId="{2F61580F-D17B-4D8A-A82B-659F0A6D942E}" sibTransId="{7B8432F9-5D22-4BCB-AE04-DB99D965EE5D}"/>
    <dgm:cxn modelId="{2B087AD5-7FCA-492C-B4FF-9656A54F8C26}" type="presOf" srcId="{E1503691-6373-4BE9-9F98-7DE4877A41E9}" destId="{6780E9DF-BDDE-4551-B124-793A064CF35C}" srcOrd="0" destOrd="0" presId="urn:microsoft.com/office/officeart/2005/8/layout/hierarchy1"/>
    <dgm:cxn modelId="{68046F95-2527-4636-80A4-83841C7E6661}" srcId="{5D073EC9-2EF5-4777-A00C-D853DE6A8169}" destId="{4EFDDAE6-0B95-4A1B-B8F8-543174C58A50}" srcOrd="0" destOrd="0" parTransId="{412553C0-94CF-431F-84F5-565C96DD04A4}" sibTransId="{A1AB5237-1025-43C7-B93C-BCEE2DF98450}"/>
    <dgm:cxn modelId="{21C26C5B-DECE-4A5A-B5B9-19B4DCD4103B}" srcId="{9D21C56A-BDC3-49CF-8090-2B7A85763E78}" destId="{5C975316-19AA-4945-B8B7-ABD973CE3862}" srcOrd="0" destOrd="0" parTransId="{D906117E-92F4-4B10-BC63-1D2291495098}" sibTransId="{F8AFC76E-2DA0-4C6B-A3E5-B03FB6BEEA48}"/>
    <dgm:cxn modelId="{6120F554-CD34-43E8-9E73-EC3981E00240}" srcId="{4EFDDAE6-0B95-4A1B-B8F8-543174C58A50}" destId="{9D21C56A-BDC3-49CF-8090-2B7A85763E78}" srcOrd="2" destOrd="0" parTransId="{78C8F406-DEB6-4D02-BEEF-7D985350D6A3}" sibTransId="{0F33177B-F801-4302-A44E-A215592D7834}"/>
    <dgm:cxn modelId="{34BC3DBD-7214-4BD3-91D2-4D34C662A89E}" type="presOf" srcId="{E6E7D256-8F5A-46EC-B855-D034F7C67A6E}" destId="{CFF50CE5-B8D0-4513-843F-C6DA6BB69D50}" srcOrd="0" destOrd="0" presId="urn:microsoft.com/office/officeart/2005/8/layout/hierarchy1"/>
    <dgm:cxn modelId="{B9A994B1-3830-479A-BF1E-904F4A9E375C}" srcId="{E6E7D256-8F5A-46EC-B855-D034F7C67A6E}" destId="{65CE1E39-B424-4F97-95CB-F2C5F4B293C7}" srcOrd="1" destOrd="0" parTransId="{F189AEC5-86D7-4D44-8ED6-6EDCF2927E4D}" sibTransId="{28BA03E9-7282-438C-8C63-8CCEE80182F2}"/>
    <dgm:cxn modelId="{F6D0F26C-CAC7-4DA6-BD63-FC617CFA9A3D}" srcId="{4EFDDAE6-0B95-4A1B-B8F8-543174C58A50}" destId="{E6E7D256-8F5A-46EC-B855-D034F7C67A6E}" srcOrd="0" destOrd="0" parTransId="{0E34F910-7B23-42DC-85A1-A163DDA787E0}" sibTransId="{5C456A00-F727-4A1F-9AF1-61FC9C74BF30}"/>
    <dgm:cxn modelId="{4A154D19-2B4B-4E14-969E-9E549860B067}" type="presOf" srcId="{02236B14-C1BC-43C0-92F0-10F28B8CEB76}" destId="{D1A24C6E-9315-4BC8-B9D6-1955AB80E11F}" srcOrd="0" destOrd="0" presId="urn:microsoft.com/office/officeart/2005/8/layout/hierarchy1"/>
    <dgm:cxn modelId="{1A1D4905-AF59-4283-B36C-2268D8CABA22}" srcId="{9D21C56A-BDC3-49CF-8090-2B7A85763E78}" destId="{3FE095C2-E4B2-44B1-A0A8-4DC271ABED07}" srcOrd="1" destOrd="0" parTransId="{3F397713-FAB1-4037-841D-BC67F03D1A46}" sibTransId="{DE622C3F-3D24-44C4-9FE5-311F05253A5E}"/>
    <dgm:cxn modelId="{8CF660D3-BAC3-4CD0-9DE0-AAF87FEE85D1}" type="presOf" srcId="{65CE1E39-B424-4F97-95CB-F2C5F4B293C7}" destId="{6A818E31-F1E3-4E8B-A8DC-15124B09C422}" srcOrd="0" destOrd="0" presId="urn:microsoft.com/office/officeart/2005/8/layout/hierarchy1"/>
    <dgm:cxn modelId="{ED16DF51-8144-467F-94BE-B7E4A1E49EE0}" type="presOf" srcId="{78C8F406-DEB6-4D02-BEEF-7D985350D6A3}" destId="{3DE4D1B9-DC3D-4A59-8288-A4649CA45988}" srcOrd="0" destOrd="0" presId="urn:microsoft.com/office/officeart/2005/8/layout/hierarchy1"/>
    <dgm:cxn modelId="{B6295557-6AB3-4635-A547-5158504E4F54}" type="presOf" srcId="{3FE095C2-E4B2-44B1-A0A8-4DC271ABED07}" destId="{BA26FEDE-CEEF-446F-A3FE-2020CAC469DA}" srcOrd="0" destOrd="0" presId="urn:microsoft.com/office/officeart/2005/8/layout/hierarchy1"/>
    <dgm:cxn modelId="{F03799C1-6193-42AA-9348-C9B25D7257A2}" srcId="{E6E7D256-8F5A-46EC-B855-D034F7C67A6E}" destId="{4EB9F491-0ADC-4B63-BAFD-C37CB89CEEBB}" srcOrd="0" destOrd="0" parTransId="{AF19DD3E-9376-49F5-A631-A0290E7ABD2D}" sibTransId="{2FFED50D-2896-4E82-91C6-EDEBCA56552C}"/>
    <dgm:cxn modelId="{6E601937-F190-4912-9DD4-DA13A2521745}" type="presOf" srcId="{D906117E-92F4-4B10-BC63-1D2291495098}" destId="{6C2691F5-0020-47E1-81B7-3B92E426680A}" srcOrd="0" destOrd="0" presId="urn:microsoft.com/office/officeart/2005/8/layout/hierarchy1"/>
    <dgm:cxn modelId="{956D4D60-9E71-4BE9-9FAE-6A51F81D8C2C}" type="presOf" srcId="{F189AEC5-86D7-4D44-8ED6-6EDCF2927E4D}" destId="{DD4E2C90-A565-4946-A1F5-DEABDBCB4FF2}" srcOrd="0" destOrd="0" presId="urn:microsoft.com/office/officeart/2005/8/layout/hierarchy1"/>
    <dgm:cxn modelId="{A37C628B-09B3-4E6C-B663-628E58AD7189}" type="presOf" srcId="{A960670A-22DB-4DCC-905B-38EBBAD95031}" destId="{5E8A3FF8-B31E-4F25-BB88-BD03D718E3EA}" srcOrd="0" destOrd="0" presId="urn:microsoft.com/office/officeart/2005/8/layout/hierarchy1"/>
    <dgm:cxn modelId="{9AD24BA8-18E4-4FA5-8AFF-B1A73EF1D9E6}" srcId="{4EB9F491-0ADC-4B63-BAFD-C37CB89CEEBB}" destId="{E1503691-6373-4BE9-9F98-7DE4877A41E9}" srcOrd="0" destOrd="0" parTransId="{6DABCB21-AC0E-40C4-BE9F-D04C2FAB13A7}" sibTransId="{FC3BEDC6-7C2F-49D8-9FA0-C6AA8450DD9F}"/>
    <dgm:cxn modelId="{7C14160D-7B36-4397-B35F-A322DDFC9537}" type="presOf" srcId="{A5F5BEB8-03C3-4241-8400-40AE72E28C68}" destId="{C6E99B75-01E5-4D71-BB17-259A68D76129}" srcOrd="0" destOrd="0" presId="urn:microsoft.com/office/officeart/2005/8/layout/hierarchy1"/>
    <dgm:cxn modelId="{B34A285E-32C0-4803-834E-CFA84EDF0E0A}" srcId="{C1379991-89B1-43CD-BE00-DDA19819FB0D}" destId="{A960670A-22DB-4DCC-905B-38EBBAD95031}" srcOrd="0" destOrd="0" parTransId="{A5F5BEB8-03C3-4241-8400-40AE72E28C68}" sibTransId="{E254BAD3-FA2E-4DAC-9C5C-B4D5156E6092}"/>
    <dgm:cxn modelId="{7FE400E6-32DA-4A38-A759-19FAA79F6AB9}" type="presOf" srcId="{3F397713-FAB1-4037-841D-BC67F03D1A46}" destId="{C155E40A-395F-411F-9827-DFDFBEDC41BF}" srcOrd="0" destOrd="0" presId="urn:microsoft.com/office/officeart/2005/8/layout/hierarchy1"/>
    <dgm:cxn modelId="{22EF43F9-9007-4107-B28B-55945DD908B1}" type="presParOf" srcId="{134D1605-6A28-409D-AF6A-E3EE8BFDC00B}" destId="{003A6DEF-3A83-4FBA-9881-2886A0F8AF1B}" srcOrd="0" destOrd="0" presId="urn:microsoft.com/office/officeart/2005/8/layout/hierarchy1"/>
    <dgm:cxn modelId="{F6864CAE-32F4-4BB4-AA7F-608171BC37BC}" type="presParOf" srcId="{003A6DEF-3A83-4FBA-9881-2886A0F8AF1B}" destId="{E5CACA03-EF07-49FC-9081-D57A5FE6A3C0}" srcOrd="0" destOrd="0" presId="urn:microsoft.com/office/officeart/2005/8/layout/hierarchy1"/>
    <dgm:cxn modelId="{728FE2EC-A894-45BB-A1FD-C63F6D605875}" type="presParOf" srcId="{E5CACA03-EF07-49FC-9081-D57A5FE6A3C0}" destId="{E3CE1C0B-C286-4555-A362-EBA77396F4AC}" srcOrd="0" destOrd="0" presId="urn:microsoft.com/office/officeart/2005/8/layout/hierarchy1"/>
    <dgm:cxn modelId="{14B609AB-A833-4249-96EF-92E6327E084F}" type="presParOf" srcId="{E5CACA03-EF07-49FC-9081-D57A5FE6A3C0}" destId="{D505C4A3-3849-473F-A0FF-F86BD2688E79}" srcOrd="1" destOrd="0" presId="urn:microsoft.com/office/officeart/2005/8/layout/hierarchy1"/>
    <dgm:cxn modelId="{9AE022C2-2A85-40F6-B608-9EC0577D24B7}" type="presParOf" srcId="{003A6DEF-3A83-4FBA-9881-2886A0F8AF1B}" destId="{225F27AD-02D7-4FEF-8B39-B72F1BF0E87B}" srcOrd="1" destOrd="0" presId="urn:microsoft.com/office/officeart/2005/8/layout/hierarchy1"/>
    <dgm:cxn modelId="{FC8C1123-E165-443D-8619-35FA12378F18}" type="presParOf" srcId="{225F27AD-02D7-4FEF-8B39-B72F1BF0E87B}" destId="{1735B9F4-EFAD-411E-8339-DBF777073B27}" srcOrd="0" destOrd="0" presId="urn:microsoft.com/office/officeart/2005/8/layout/hierarchy1"/>
    <dgm:cxn modelId="{6131C0A5-9CF6-4613-8018-769AB4BC408D}" type="presParOf" srcId="{225F27AD-02D7-4FEF-8B39-B72F1BF0E87B}" destId="{7A14FB70-A0C7-4BAF-97C0-4EB0CE3EBA6C}" srcOrd="1" destOrd="0" presId="urn:microsoft.com/office/officeart/2005/8/layout/hierarchy1"/>
    <dgm:cxn modelId="{DF2F1EB1-77D4-4079-8400-57F31EFDF241}" type="presParOf" srcId="{7A14FB70-A0C7-4BAF-97C0-4EB0CE3EBA6C}" destId="{386CCD54-AAAF-467E-84F4-0EB7D3E9F9B6}" srcOrd="0" destOrd="0" presId="urn:microsoft.com/office/officeart/2005/8/layout/hierarchy1"/>
    <dgm:cxn modelId="{A9F47A19-CEFC-4C40-84DA-2BEB219DA36D}" type="presParOf" srcId="{386CCD54-AAAF-467E-84F4-0EB7D3E9F9B6}" destId="{DDA62BFB-3FA7-4CF9-9E02-01879BECF42A}" srcOrd="0" destOrd="0" presId="urn:microsoft.com/office/officeart/2005/8/layout/hierarchy1"/>
    <dgm:cxn modelId="{7CE9A477-F8F1-4E3F-825A-30BF554E97A4}" type="presParOf" srcId="{386CCD54-AAAF-467E-84F4-0EB7D3E9F9B6}" destId="{CFF50CE5-B8D0-4513-843F-C6DA6BB69D50}" srcOrd="1" destOrd="0" presId="urn:microsoft.com/office/officeart/2005/8/layout/hierarchy1"/>
    <dgm:cxn modelId="{1987699B-72B8-42B2-BF7B-53F2150FDE59}" type="presParOf" srcId="{7A14FB70-A0C7-4BAF-97C0-4EB0CE3EBA6C}" destId="{AE240AD9-79D4-4EC6-A9D5-E2D7700E84EE}" srcOrd="1" destOrd="0" presId="urn:microsoft.com/office/officeart/2005/8/layout/hierarchy1"/>
    <dgm:cxn modelId="{4C1D98F7-233F-4157-8C0C-E45A2A76AE28}" type="presParOf" srcId="{AE240AD9-79D4-4EC6-A9D5-E2D7700E84EE}" destId="{1122408D-C0D8-4711-8DF0-47B7915592FC}" srcOrd="0" destOrd="0" presId="urn:microsoft.com/office/officeart/2005/8/layout/hierarchy1"/>
    <dgm:cxn modelId="{AD04DEEA-47DF-4840-AC96-EFFA25E6FA7B}" type="presParOf" srcId="{AE240AD9-79D4-4EC6-A9D5-E2D7700E84EE}" destId="{97227AF4-B6F2-419C-B7FD-BCBA001C3E04}" srcOrd="1" destOrd="0" presId="urn:microsoft.com/office/officeart/2005/8/layout/hierarchy1"/>
    <dgm:cxn modelId="{D356AB22-ADFF-4CC8-9C2D-0151F1210623}" type="presParOf" srcId="{97227AF4-B6F2-419C-B7FD-BCBA001C3E04}" destId="{641865B2-12AB-48C3-BB3D-4233AA236FA0}" srcOrd="0" destOrd="0" presId="urn:microsoft.com/office/officeart/2005/8/layout/hierarchy1"/>
    <dgm:cxn modelId="{4C260D1F-C8C8-4CF9-9401-D49799D8B1E9}" type="presParOf" srcId="{641865B2-12AB-48C3-BB3D-4233AA236FA0}" destId="{1F47D7A3-575A-44A6-A905-EDC346C1B741}" srcOrd="0" destOrd="0" presId="urn:microsoft.com/office/officeart/2005/8/layout/hierarchy1"/>
    <dgm:cxn modelId="{B6965641-E849-424C-A7DA-A1A35AED3F7B}" type="presParOf" srcId="{641865B2-12AB-48C3-BB3D-4233AA236FA0}" destId="{73449D3E-E795-44FB-80EF-5BE530D90320}" srcOrd="1" destOrd="0" presId="urn:microsoft.com/office/officeart/2005/8/layout/hierarchy1"/>
    <dgm:cxn modelId="{13C5C9DC-03C6-4D89-B2D2-49662231D913}" type="presParOf" srcId="{97227AF4-B6F2-419C-B7FD-BCBA001C3E04}" destId="{E6CDAF91-4D03-49B5-8FAD-40E3F5AEFDEF}" srcOrd="1" destOrd="0" presId="urn:microsoft.com/office/officeart/2005/8/layout/hierarchy1"/>
    <dgm:cxn modelId="{B66F2D67-774F-471F-8C4E-E99A01E401A8}" type="presParOf" srcId="{E6CDAF91-4D03-49B5-8FAD-40E3F5AEFDEF}" destId="{027FEE2A-6CC3-4655-9C7A-6D47FF92A519}" srcOrd="0" destOrd="0" presId="urn:microsoft.com/office/officeart/2005/8/layout/hierarchy1"/>
    <dgm:cxn modelId="{928215EA-A782-4C29-9CC0-6D7D74A2D57A}" type="presParOf" srcId="{E6CDAF91-4D03-49B5-8FAD-40E3F5AEFDEF}" destId="{A62DCE5A-ADE9-4093-A10B-907CB12D2BF4}" srcOrd="1" destOrd="0" presId="urn:microsoft.com/office/officeart/2005/8/layout/hierarchy1"/>
    <dgm:cxn modelId="{EA589027-A8AB-4CEB-8C21-DB18CE7BD537}" type="presParOf" srcId="{A62DCE5A-ADE9-4093-A10B-907CB12D2BF4}" destId="{F1B04263-DE76-4D9F-8D8E-ADB0FBE83EC6}" srcOrd="0" destOrd="0" presId="urn:microsoft.com/office/officeart/2005/8/layout/hierarchy1"/>
    <dgm:cxn modelId="{3FF16FDD-26C2-4114-ABB9-385D12A399CA}" type="presParOf" srcId="{F1B04263-DE76-4D9F-8D8E-ADB0FBE83EC6}" destId="{7D1B8D44-5C99-45AF-8FF2-0CEFAD9C92DD}" srcOrd="0" destOrd="0" presId="urn:microsoft.com/office/officeart/2005/8/layout/hierarchy1"/>
    <dgm:cxn modelId="{626CC381-5138-4199-B030-D8EF6C21AF95}" type="presParOf" srcId="{F1B04263-DE76-4D9F-8D8E-ADB0FBE83EC6}" destId="{6780E9DF-BDDE-4551-B124-793A064CF35C}" srcOrd="1" destOrd="0" presId="urn:microsoft.com/office/officeart/2005/8/layout/hierarchy1"/>
    <dgm:cxn modelId="{C84AB1C0-4BBA-4B8D-9AA3-1FAA890782BE}" type="presParOf" srcId="{A62DCE5A-ADE9-4093-A10B-907CB12D2BF4}" destId="{9DC27486-B8E0-451B-BD1B-F5063965F9B6}" srcOrd="1" destOrd="0" presId="urn:microsoft.com/office/officeart/2005/8/layout/hierarchy1"/>
    <dgm:cxn modelId="{2DBF6E8B-4183-4531-9641-4A072254E4E2}" type="presParOf" srcId="{AE240AD9-79D4-4EC6-A9D5-E2D7700E84EE}" destId="{DD4E2C90-A565-4946-A1F5-DEABDBCB4FF2}" srcOrd="2" destOrd="0" presId="urn:microsoft.com/office/officeart/2005/8/layout/hierarchy1"/>
    <dgm:cxn modelId="{74AECEB2-FF43-4714-929A-F7DB84BDF9E8}" type="presParOf" srcId="{AE240AD9-79D4-4EC6-A9D5-E2D7700E84EE}" destId="{493756D4-ECBE-457F-AEE9-99E2D38E5B1C}" srcOrd="3" destOrd="0" presId="urn:microsoft.com/office/officeart/2005/8/layout/hierarchy1"/>
    <dgm:cxn modelId="{6D94E161-A953-4574-BAD0-D50C7AC674A8}" type="presParOf" srcId="{493756D4-ECBE-457F-AEE9-99E2D38E5B1C}" destId="{93BBA006-6B39-4CF9-89A0-CB43DE80FD08}" srcOrd="0" destOrd="0" presId="urn:microsoft.com/office/officeart/2005/8/layout/hierarchy1"/>
    <dgm:cxn modelId="{5530761B-F993-4B35-A89B-5EC548032198}" type="presParOf" srcId="{93BBA006-6B39-4CF9-89A0-CB43DE80FD08}" destId="{35CCF2EE-CCD3-4F7C-BA09-AF857D105A35}" srcOrd="0" destOrd="0" presId="urn:microsoft.com/office/officeart/2005/8/layout/hierarchy1"/>
    <dgm:cxn modelId="{D73202D8-AF40-4EE7-A020-C9FE53CD8494}" type="presParOf" srcId="{93BBA006-6B39-4CF9-89A0-CB43DE80FD08}" destId="{6A818E31-F1E3-4E8B-A8DC-15124B09C422}" srcOrd="1" destOrd="0" presId="urn:microsoft.com/office/officeart/2005/8/layout/hierarchy1"/>
    <dgm:cxn modelId="{9B24F0CC-3278-4A94-A364-5861309190C8}" type="presParOf" srcId="{493756D4-ECBE-457F-AEE9-99E2D38E5B1C}" destId="{6AAEDA7E-0A09-4E7B-AC27-36C8618681C2}" srcOrd="1" destOrd="0" presId="urn:microsoft.com/office/officeart/2005/8/layout/hierarchy1"/>
    <dgm:cxn modelId="{55677E9A-1838-4A83-8E75-8AB74EA33E43}" type="presParOf" srcId="{6AAEDA7E-0A09-4E7B-AC27-36C8618681C2}" destId="{EDFC724A-99B8-4D1A-8274-B23204049BC4}" srcOrd="0" destOrd="0" presId="urn:microsoft.com/office/officeart/2005/8/layout/hierarchy1"/>
    <dgm:cxn modelId="{CC2444CF-3C20-447B-9585-7CADFF77A0CB}" type="presParOf" srcId="{6AAEDA7E-0A09-4E7B-AC27-36C8618681C2}" destId="{C83A3199-9AB9-44B5-A97C-24FFA81BB880}" srcOrd="1" destOrd="0" presId="urn:microsoft.com/office/officeart/2005/8/layout/hierarchy1"/>
    <dgm:cxn modelId="{741E2C88-1DDB-4030-8AE4-BDAFDD17CA9B}" type="presParOf" srcId="{C83A3199-9AB9-44B5-A97C-24FFA81BB880}" destId="{1DB698B8-F025-4F78-BA05-636508829D42}" srcOrd="0" destOrd="0" presId="urn:microsoft.com/office/officeart/2005/8/layout/hierarchy1"/>
    <dgm:cxn modelId="{872595EA-5412-45E2-8D3E-603EB2B9525C}" type="presParOf" srcId="{1DB698B8-F025-4F78-BA05-636508829D42}" destId="{84D6C51F-89B7-44B8-B9C3-A4D75FDCA131}" srcOrd="0" destOrd="0" presId="urn:microsoft.com/office/officeart/2005/8/layout/hierarchy1"/>
    <dgm:cxn modelId="{C8916297-A7C5-48A4-AA70-B91C91E9981B}" type="presParOf" srcId="{1DB698B8-F025-4F78-BA05-636508829D42}" destId="{BE612468-7444-4120-894C-923733B7FD90}" srcOrd="1" destOrd="0" presId="urn:microsoft.com/office/officeart/2005/8/layout/hierarchy1"/>
    <dgm:cxn modelId="{D975593D-FB0F-4898-BA91-7A814A2280F5}" type="presParOf" srcId="{C83A3199-9AB9-44B5-A97C-24FFA81BB880}" destId="{2F3B22B1-1AE7-4F86-A69D-4CD4A3FB7146}" srcOrd="1" destOrd="0" presId="urn:microsoft.com/office/officeart/2005/8/layout/hierarchy1"/>
    <dgm:cxn modelId="{389853F3-1534-4E41-93CA-72935EA2B26F}" type="presParOf" srcId="{225F27AD-02D7-4FEF-8B39-B72F1BF0E87B}" destId="{95597668-98FA-478C-978E-7D8D4AC0D3E7}" srcOrd="2" destOrd="0" presId="urn:microsoft.com/office/officeart/2005/8/layout/hierarchy1"/>
    <dgm:cxn modelId="{D2FEDEBC-3E33-4DF9-92B7-4523B00E28FE}" type="presParOf" srcId="{225F27AD-02D7-4FEF-8B39-B72F1BF0E87B}" destId="{12E02641-9686-4A43-9C3A-7A86AF368DDD}" srcOrd="3" destOrd="0" presId="urn:microsoft.com/office/officeart/2005/8/layout/hierarchy1"/>
    <dgm:cxn modelId="{45CA370B-0F61-4D9D-B9C9-A3119925A0D2}" type="presParOf" srcId="{12E02641-9686-4A43-9C3A-7A86AF368DDD}" destId="{2D07B3E5-340C-4656-A18F-1DD61B7D3B86}" srcOrd="0" destOrd="0" presId="urn:microsoft.com/office/officeart/2005/8/layout/hierarchy1"/>
    <dgm:cxn modelId="{1863E00A-BE86-4F68-A378-108DD9A44D48}" type="presParOf" srcId="{2D07B3E5-340C-4656-A18F-1DD61B7D3B86}" destId="{B02650D8-CCD8-4755-8004-3EA0CC08628F}" srcOrd="0" destOrd="0" presId="urn:microsoft.com/office/officeart/2005/8/layout/hierarchy1"/>
    <dgm:cxn modelId="{835324C5-114D-4716-AA42-6126222E48E7}" type="presParOf" srcId="{2D07B3E5-340C-4656-A18F-1DD61B7D3B86}" destId="{751D021D-6A38-4F63-8A83-769E9A421366}" srcOrd="1" destOrd="0" presId="urn:microsoft.com/office/officeart/2005/8/layout/hierarchy1"/>
    <dgm:cxn modelId="{EBDDD73B-8452-4066-90E9-2751E80DC637}" type="presParOf" srcId="{12E02641-9686-4A43-9C3A-7A86AF368DDD}" destId="{E324CF6A-B836-4968-B80E-BB4F31E2C2F3}" srcOrd="1" destOrd="0" presId="urn:microsoft.com/office/officeart/2005/8/layout/hierarchy1"/>
    <dgm:cxn modelId="{198173B9-9CF4-4051-8A6E-CE744FCEEE1B}" type="presParOf" srcId="{E324CF6A-B836-4968-B80E-BB4F31E2C2F3}" destId="{C6E99B75-01E5-4D71-BB17-259A68D76129}" srcOrd="0" destOrd="0" presId="urn:microsoft.com/office/officeart/2005/8/layout/hierarchy1"/>
    <dgm:cxn modelId="{ED3DFDDF-B169-4CEF-A817-4A5E033F02DE}" type="presParOf" srcId="{E324CF6A-B836-4968-B80E-BB4F31E2C2F3}" destId="{B7A7E982-27DF-4356-8D1A-203F23B328E2}" srcOrd="1" destOrd="0" presId="urn:microsoft.com/office/officeart/2005/8/layout/hierarchy1"/>
    <dgm:cxn modelId="{F5CC80A6-B375-4D6C-B362-D5EDE4E296A9}" type="presParOf" srcId="{B7A7E982-27DF-4356-8D1A-203F23B328E2}" destId="{707C7000-F749-4BDD-88C4-806D715BE3D5}" srcOrd="0" destOrd="0" presId="urn:microsoft.com/office/officeart/2005/8/layout/hierarchy1"/>
    <dgm:cxn modelId="{8C5734D5-BA6A-403F-8993-3E9C8ADD35A4}" type="presParOf" srcId="{707C7000-F749-4BDD-88C4-806D715BE3D5}" destId="{4A35696F-BA97-4258-AF6A-7C602E2DFD93}" srcOrd="0" destOrd="0" presId="urn:microsoft.com/office/officeart/2005/8/layout/hierarchy1"/>
    <dgm:cxn modelId="{949D8DA1-3509-411F-A701-4050108F2913}" type="presParOf" srcId="{707C7000-F749-4BDD-88C4-806D715BE3D5}" destId="{5E8A3FF8-B31E-4F25-BB88-BD03D718E3EA}" srcOrd="1" destOrd="0" presId="urn:microsoft.com/office/officeart/2005/8/layout/hierarchy1"/>
    <dgm:cxn modelId="{CDAE456E-D32A-4C17-86F6-6974F1DD1541}" type="presParOf" srcId="{B7A7E982-27DF-4356-8D1A-203F23B328E2}" destId="{652C0B3F-D554-4D17-98AA-52778EC65CBF}" srcOrd="1" destOrd="0" presId="urn:microsoft.com/office/officeart/2005/8/layout/hierarchy1"/>
    <dgm:cxn modelId="{E82A071A-4868-402A-8019-B1330BBC21AB}" type="presParOf" srcId="{225F27AD-02D7-4FEF-8B39-B72F1BF0E87B}" destId="{3DE4D1B9-DC3D-4A59-8288-A4649CA45988}" srcOrd="4" destOrd="0" presId="urn:microsoft.com/office/officeart/2005/8/layout/hierarchy1"/>
    <dgm:cxn modelId="{A4E32160-75FB-4D02-9FCA-53167ABF8315}" type="presParOf" srcId="{225F27AD-02D7-4FEF-8B39-B72F1BF0E87B}" destId="{6CC8C48C-8E9B-4FB0-9470-53F8D4CA8370}" srcOrd="5" destOrd="0" presId="urn:microsoft.com/office/officeart/2005/8/layout/hierarchy1"/>
    <dgm:cxn modelId="{70BC20AF-4DA0-4C34-8609-A7EFD2B846B5}" type="presParOf" srcId="{6CC8C48C-8E9B-4FB0-9470-53F8D4CA8370}" destId="{457AD0ED-09E6-445B-BDAB-EBDA663B32E1}" srcOrd="0" destOrd="0" presId="urn:microsoft.com/office/officeart/2005/8/layout/hierarchy1"/>
    <dgm:cxn modelId="{5F5BDD16-1E22-4661-A521-68BC9AD4E5DF}" type="presParOf" srcId="{457AD0ED-09E6-445B-BDAB-EBDA663B32E1}" destId="{9EB58A23-089C-4C46-A7E7-D815D7D7A605}" srcOrd="0" destOrd="0" presId="urn:microsoft.com/office/officeart/2005/8/layout/hierarchy1"/>
    <dgm:cxn modelId="{9E6A3A80-FB2E-4B9F-B007-384AEAAE880D}" type="presParOf" srcId="{457AD0ED-09E6-445B-BDAB-EBDA663B32E1}" destId="{53C7FAC3-A87B-4667-8831-04284B2DC03C}" srcOrd="1" destOrd="0" presId="urn:microsoft.com/office/officeart/2005/8/layout/hierarchy1"/>
    <dgm:cxn modelId="{37B1BD21-CE07-40E6-8C97-DCB17D6B63F1}" type="presParOf" srcId="{6CC8C48C-8E9B-4FB0-9470-53F8D4CA8370}" destId="{A204D39B-68F9-4823-AD52-C60AE6C29BF6}" srcOrd="1" destOrd="0" presId="urn:microsoft.com/office/officeart/2005/8/layout/hierarchy1"/>
    <dgm:cxn modelId="{CBE0CC9D-6211-43BE-A9B4-B5AA8836997D}" type="presParOf" srcId="{A204D39B-68F9-4823-AD52-C60AE6C29BF6}" destId="{6C2691F5-0020-47E1-81B7-3B92E426680A}" srcOrd="0" destOrd="0" presId="urn:microsoft.com/office/officeart/2005/8/layout/hierarchy1"/>
    <dgm:cxn modelId="{39E190E1-E21F-4CBD-AE44-02ED4D6C94C8}" type="presParOf" srcId="{A204D39B-68F9-4823-AD52-C60AE6C29BF6}" destId="{50E15DE2-79F0-4C34-98BB-60D85F41D6A5}" srcOrd="1" destOrd="0" presId="urn:microsoft.com/office/officeart/2005/8/layout/hierarchy1"/>
    <dgm:cxn modelId="{C533AD2C-FFC4-4A5B-9BB8-BB3F623E952B}" type="presParOf" srcId="{50E15DE2-79F0-4C34-98BB-60D85F41D6A5}" destId="{A1A63D44-CC0E-4786-856D-03BE103411C6}" srcOrd="0" destOrd="0" presId="urn:microsoft.com/office/officeart/2005/8/layout/hierarchy1"/>
    <dgm:cxn modelId="{9121664C-E567-401A-85A3-337B2B88F7E5}" type="presParOf" srcId="{A1A63D44-CC0E-4786-856D-03BE103411C6}" destId="{BE588C0A-5F7E-42E9-9587-4C85B44C3AA2}" srcOrd="0" destOrd="0" presId="urn:microsoft.com/office/officeart/2005/8/layout/hierarchy1"/>
    <dgm:cxn modelId="{1F6221AA-7730-4128-B90C-290395E3D34D}" type="presParOf" srcId="{A1A63D44-CC0E-4786-856D-03BE103411C6}" destId="{7EBE4A2F-34A9-4F34-BD03-D3380055FED9}" srcOrd="1" destOrd="0" presId="urn:microsoft.com/office/officeart/2005/8/layout/hierarchy1"/>
    <dgm:cxn modelId="{FEAFAC33-F85D-4556-8C27-9622F6002F73}" type="presParOf" srcId="{50E15DE2-79F0-4C34-98BB-60D85F41D6A5}" destId="{0F81C88B-9E22-43E4-A28E-BE3DEB15F98F}" srcOrd="1" destOrd="0" presId="urn:microsoft.com/office/officeart/2005/8/layout/hierarchy1"/>
    <dgm:cxn modelId="{9A8EF1A0-5EC4-49D5-965D-D934FD678747}" type="presParOf" srcId="{0F81C88B-9E22-43E4-A28E-BE3DEB15F98F}" destId="{D1A24C6E-9315-4BC8-B9D6-1955AB80E11F}" srcOrd="0" destOrd="0" presId="urn:microsoft.com/office/officeart/2005/8/layout/hierarchy1"/>
    <dgm:cxn modelId="{4BA144AD-4DE9-48C3-BA99-51A8FC3A094D}" type="presParOf" srcId="{0F81C88B-9E22-43E4-A28E-BE3DEB15F98F}" destId="{B8E809A4-6455-464E-8431-6CF15574AF11}" srcOrd="1" destOrd="0" presId="urn:microsoft.com/office/officeart/2005/8/layout/hierarchy1"/>
    <dgm:cxn modelId="{E8F15957-2E6A-4AB8-BBDE-4115C67CDBDA}" type="presParOf" srcId="{B8E809A4-6455-464E-8431-6CF15574AF11}" destId="{9025D2BB-FEFE-4791-9411-BD5E8796D9EC}" srcOrd="0" destOrd="0" presId="urn:microsoft.com/office/officeart/2005/8/layout/hierarchy1"/>
    <dgm:cxn modelId="{36E73731-90B8-4375-8C2B-007D56745680}" type="presParOf" srcId="{9025D2BB-FEFE-4791-9411-BD5E8796D9EC}" destId="{3850368A-1AB3-40C2-A294-20FB2E780DA8}" srcOrd="0" destOrd="0" presId="urn:microsoft.com/office/officeart/2005/8/layout/hierarchy1"/>
    <dgm:cxn modelId="{D272218A-B089-4D4E-A6A6-AE92A3C00DF2}" type="presParOf" srcId="{9025D2BB-FEFE-4791-9411-BD5E8796D9EC}" destId="{3554039D-D983-4DE0-B6E5-DEB5B3599B67}" srcOrd="1" destOrd="0" presId="urn:microsoft.com/office/officeart/2005/8/layout/hierarchy1"/>
    <dgm:cxn modelId="{E6A18648-BA4B-44BB-8607-722260EF7201}" type="presParOf" srcId="{B8E809A4-6455-464E-8431-6CF15574AF11}" destId="{48C27C35-A084-4F89-95C6-9409D036D7D0}" srcOrd="1" destOrd="0" presId="urn:microsoft.com/office/officeart/2005/8/layout/hierarchy1"/>
    <dgm:cxn modelId="{4A092DCD-6994-4BA0-A794-07642D34A5B0}" type="presParOf" srcId="{A204D39B-68F9-4823-AD52-C60AE6C29BF6}" destId="{C155E40A-395F-411F-9827-DFDFBEDC41BF}" srcOrd="2" destOrd="0" presId="urn:microsoft.com/office/officeart/2005/8/layout/hierarchy1"/>
    <dgm:cxn modelId="{3E7B4470-8056-4757-9AC6-E71302115819}" type="presParOf" srcId="{A204D39B-68F9-4823-AD52-C60AE6C29BF6}" destId="{A64AB648-7983-4AE1-BFF0-D68C93D38400}" srcOrd="3" destOrd="0" presId="urn:microsoft.com/office/officeart/2005/8/layout/hierarchy1"/>
    <dgm:cxn modelId="{72EDF43A-ABDB-4D5B-9801-87A3A3092D93}" type="presParOf" srcId="{A64AB648-7983-4AE1-BFF0-D68C93D38400}" destId="{A1ACB3DE-3C17-48ED-BC29-4404366661C6}" srcOrd="0" destOrd="0" presId="urn:microsoft.com/office/officeart/2005/8/layout/hierarchy1"/>
    <dgm:cxn modelId="{BDB5587F-CC3E-42EB-8B44-FEED5358105C}" type="presParOf" srcId="{A1ACB3DE-3C17-48ED-BC29-4404366661C6}" destId="{F18FF498-C397-4872-8431-0F82EBB9E1A2}" srcOrd="0" destOrd="0" presId="urn:microsoft.com/office/officeart/2005/8/layout/hierarchy1"/>
    <dgm:cxn modelId="{96F6AE46-1DCF-4B9A-A126-8B3F1D455DB4}" type="presParOf" srcId="{A1ACB3DE-3C17-48ED-BC29-4404366661C6}" destId="{BA26FEDE-CEEF-446F-A3FE-2020CAC469DA}" srcOrd="1" destOrd="0" presId="urn:microsoft.com/office/officeart/2005/8/layout/hierarchy1"/>
    <dgm:cxn modelId="{75A080FE-DA81-4297-934A-9EDBB3F9F413}" type="presParOf" srcId="{A64AB648-7983-4AE1-BFF0-D68C93D38400}" destId="{F9BDF848-D740-465C-8FEC-161667D77AC5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B564B8-9707-4D3F-947D-5049F3A8315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2927AB-583C-400D-B6CD-86C1D613A4C2}">
      <dgm:prSet phldrT="[Text]"/>
      <dgm:spPr/>
      <dgm:t>
        <a:bodyPr/>
        <a:lstStyle/>
        <a:p>
          <a:r>
            <a:rPr lang="en-US" dirty="0" smtClean="0"/>
            <a:t>Bethesda</a:t>
          </a:r>
          <a:endParaRPr lang="en-US" dirty="0"/>
        </a:p>
      </dgm:t>
    </dgm:pt>
    <dgm:pt modelId="{20FDB09E-1E66-4424-8B84-2BFF66D45E35}" type="parTrans" cxnId="{DC8A932C-6012-48EC-883C-9B8B97A77D58}">
      <dgm:prSet/>
      <dgm:spPr/>
      <dgm:t>
        <a:bodyPr/>
        <a:lstStyle/>
        <a:p>
          <a:endParaRPr lang="en-US"/>
        </a:p>
      </dgm:t>
    </dgm:pt>
    <dgm:pt modelId="{731E87AB-0442-4CC7-AFFE-80813F3B24D7}" type="sibTrans" cxnId="{DC8A932C-6012-48EC-883C-9B8B97A77D58}">
      <dgm:prSet/>
      <dgm:spPr/>
      <dgm:t>
        <a:bodyPr/>
        <a:lstStyle/>
        <a:p>
          <a:endParaRPr lang="en-US"/>
        </a:p>
      </dgm:t>
    </dgm:pt>
    <dgm:pt modelId="{66F403B9-0AC1-4CF5-8C4B-233AB032362C}">
      <dgm:prSet phldrT="[Text]"/>
      <dgm:spPr/>
      <dgm:t>
        <a:bodyPr/>
        <a:lstStyle/>
        <a:p>
          <a:r>
            <a:rPr lang="en-US" dirty="0" err="1" smtClean="0"/>
            <a:t>Nondiagnostic</a:t>
          </a:r>
          <a:r>
            <a:rPr lang="en-US" dirty="0" smtClean="0"/>
            <a:t> or unsatisfactory (1-4%)</a:t>
          </a:r>
          <a:endParaRPr lang="en-US" dirty="0"/>
        </a:p>
      </dgm:t>
    </dgm:pt>
    <dgm:pt modelId="{5B24028C-E7E5-45F8-AC1B-E6D59E26473E}" type="parTrans" cxnId="{B3939B22-F3EB-4790-B167-5A74448A8227}">
      <dgm:prSet/>
      <dgm:spPr/>
      <dgm:t>
        <a:bodyPr/>
        <a:lstStyle/>
        <a:p>
          <a:endParaRPr lang="en-US"/>
        </a:p>
      </dgm:t>
    </dgm:pt>
    <dgm:pt modelId="{1AFF2B5A-8D75-466E-A445-6E1E3026A777}" type="sibTrans" cxnId="{B3939B22-F3EB-4790-B167-5A74448A8227}">
      <dgm:prSet/>
      <dgm:spPr/>
      <dgm:t>
        <a:bodyPr/>
        <a:lstStyle/>
        <a:p>
          <a:endParaRPr lang="en-US"/>
        </a:p>
      </dgm:t>
    </dgm:pt>
    <dgm:pt modelId="{A55EF7D3-88E3-458E-9FE4-1631A2B33861}">
      <dgm:prSet phldrT="[Text]"/>
      <dgm:spPr/>
      <dgm:t>
        <a:bodyPr/>
        <a:lstStyle/>
        <a:p>
          <a:r>
            <a:rPr lang="en-US" dirty="0" smtClean="0"/>
            <a:t>Benign (0-3%)</a:t>
          </a:r>
          <a:endParaRPr lang="en-US" dirty="0"/>
        </a:p>
      </dgm:t>
    </dgm:pt>
    <dgm:pt modelId="{51A7F7AD-C6E6-4341-93D0-C3D491548C40}" type="parTrans" cxnId="{B842AFFD-DA5F-402B-876C-9C5570147D3F}">
      <dgm:prSet/>
      <dgm:spPr/>
      <dgm:t>
        <a:bodyPr/>
        <a:lstStyle/>
        <a:p>
          <a:endParaRPr lang="en-US"/>
        </a:p>
      </dgm:t>
    </dgm:pt>
    <dgm:pt modelId="{BEE01D7A-005A-4E96-BC4E-8FD2F62020F7}" type="sibTrans" cxnId="{B842AFFD-DA5F-402B-876C-9C5570147D3F}">
      <dgm:prSet/>
      <dgm:spPr/>
      <dgm:t>
        <a:bodyPr/>
        <a:lstStyle/>
        <a:p>
          <a:endParaRPr lang="en-US"/>
        </a:p>
      </dgm:t>
    </dgm:pt>
    <dgm:pt modelId="{30C750B1-CC03-4106-9F0F-C76C7AEB3262}">
      <dgm:prSet phldrT="[Text]"/>
      <dgm:spPr/>
      <dgm:t>
        <a:bodyPr/>
        <a:lstStyle/>
        <a:p>
          <a:r>
            <a:rPr lang="en-US" dirty="0" smtClean="0"/>
            <a:t>BTA</a:t>
          </a:r>
          <a:endParaRPr lang="en-US" dirty="0"/>
        </a:p>
      </dgm:t>
    </dgm:pt>
    <dgm:pt modelId="{8A89C30F-F589-4B2D-8FAC-F0364CD694D8}" type="parTrans" cxnId="{A20C8D57-D5CB-4CA1-A16D-74CB8B6CC75D}">
      <dgm:prSet/>
      <dgm:spPr/>
      <dgm:t>
        <a:bodyPr/>
        <a:lstStyle/>
        <a:p>
          <a:endParaRPr lang="en-US"/>
        </a:p>
      </dgm:t>
    </dgm:pt>
    <dgm:pt modelId="{C93845D1-7010-4B11-8014-5E88D18735FA}" type="sibTrans" cxnId="{A20C8D57-D5CB-4CA1-A16D-74CB8B6CC75D}">
      <dgm:prSet/>
      <dgm:spPr/>
      <dgm:t>
        <a:bodyPr/>
        <a:lstStyle/>
        <a:p>
          <a:endParaRPr lang="en-US"/>
        </a:p>
      </dgm:t>
    </dgm:pt>
    <dgm:pt modelId="{23D4E900-4EB6-4B44-B2EF-CD07B0BC5C06}">
      <dgm:prSet phldrT="[Text]"/>
      <dgm:spPr/>
      <dgm:t>
        <a:bodyPr/>
        <a:lstStyle/>
        <a:p>
          <a:r>
            <a:rPr lang="en-US" dirty="0" smtClean="0"/>
            <a:t>Thy 1- Inadequate</a:t>
          </a:r>
          <a:endParaRPr lang="en-US" dirty="0"/>
        </a:p>
      </dgm:t>
    </dgm:pt>
    <dgm:pt modelId="{A0E98640-788E-41B0-98BF-8B3A9C5427A9}" type="parTrans" cxnId="{277251CF-AD2A-4BEA-8366-0E8F8EB03F10}">
      <dgm:prSet/>
      <dgm:spPr/>
      <dgm:t>
        <a:bodyPr/>
        <a:lstStyle/>
        <a:p>
          <a:endParaRPr lang="en-US"/>
        </a:p>
      </dgm:t>
    </dgm:pt>
    <dgm:pt modelId="{02AC970F-5032-43E5-B8C7-977B58CF8E52}" type="sibTrans" cxnId="{277251CF-AD2A-4BEA-8366-0E8F8EB03F10}">
      <dgm:prSet/>
      <dgm:spPr/>
      <dgm:t>
        <a:bodyPr/>
        <a:lstStyle/>
        <a:p>
          <a:endParaRPr lang="en-US"/>
        </a:p>
      </dgm:t>
    </dgm:pt>
    <dgm:pt modelId="{7219624C-7C48-489A-9A44-69DF8C136A2F}">
      <dgm:prSet phldrT="[Text]"/>
      <dgm:spPr/>
      <dgm:t>
        <a:bodyPr/>
        <a:lstStyle/>
        <a:p>
          <a:r>
            <a:rPr lang="en-US" dirty="0" smtClean="0"/>
            <a:t>Thy 2- Benign</a:t>
          </a:r>
          <a:endParaRPr lang="en-US" dirty="0"/>
        </a:p>
      </dgm:t>
    </dgm:pt>
    <dgm:pt modelId="{A9B46138-4226-4A7D-AF4E-2B22C618EC8A}" type="parTrans" cxnId="{D45D8405-D2BA-420D-824F-D7FEA6D3FAFB}">
      <dgm:prSet/>
      <dgm:spPr/>
      <dgm:t>
        <a:bodyPr/>
        <a:lstStyle/>
        <a:p>
          <a:endParaRPr lang="en-US"/>
        </a:p>
      </dgm:t>
    </dgm:pt>
    <dgm:pt modelId="{A2E620D0-A220-4563-A8E8-3E740A8B5D28}" type="sibTrans" cxnId="{D45D8405-D2BA-420D-824F-D7FEA6D3FAFB}">
      <dgm:prSet/>
      <dgm:spPr/>
      <dgm:t>
        <a:bodyPr/>
        <a:lstStyle/>
        <a:p>
          <a:endParaRPr lang="en-US"/>
        </a:p>
      </dgm:t>
    </dgm:pt>
    <dgm:pt modelId="{68F7EDFC-EB76-4A26-837E-271A961E3FBF}">
      <dgm:prSet/>
      <dgm:spPr/>
      <dgm:t>
        <a:bodyPr/>
        <a:lstStyle/>
        <a:p>
          <a:r>
            <a:rPr lang="en-US" dirty="0" smtClean="0"/>
            <a:t>AUS/FLUS (5-15%)</a:t>
          </a:r>
          <a:endParaRPr lang="en-US" dirty="0"/>
        </a:p>
      </dgm:t>
    </dgm:pt>
    <dgm:pt modelId="{2878CDA5-AF0B-4431-BE53-68BD8456C632}" type="parTrans" cxnId="{E978E9E8-A8DB-49A4-858E-15C3E92F02A9}">
      <dgm:prSet/>
      <dgm:spPr/>
      <dgm:t>
        <a:bodyPr/>
        <a:lstStyle/>
        <a:p>
          <a:endParaRPr lang="en-US"/>
        </a:p>
      </dgm:t>
    </dgm:pt>
    <dgm:pt modelId="{71B7CA5E-0E02-42DA-96D8-7BE3B2609479}" type="sibTrans" cxnId="{E978E9E8-A8DB-49A4-858E-15C3E92F02A9}">
      <dgm:prSet/>
      <dgm:spPr/>
      <dgm:t>
        <a:bodyPr/>
        <a:lstStyle/>
        <a:p>
          <a:endParaRPr lang="en-US"/>
        </a:p>
      </dgm:t>
    </dgm:pt>
    <dgm:pt modelId="{D13A4B14-4669-4430-8A10-B62077160954}">
      <dgm:prSet/>
      <dgm:spPr/>
      <dgm:t>
        <a:bodyPr/>
        <a:lstStyle/>
        <a:p>
          <a:r>
            <a:rPr lang="en-US" dirty="0" smtClean="0"/>
            <a:t>Follicular neoplasm or suspicious for a follicular neoplasm (15-30%)</a:t>
          </a:r>
          <a:endParaRPr lang="en-US" dirty="0"/>
        </a:p>
      </dgm:t>
    </dgm:pt>
    <dgm:pt modelId="{20B010F6-5A62-4416-84BE-08B82335DF1C}" type="parTrans" cxnId="{4EE67D9F-4016-4698-9FF3-71F8D4DEFD37}">
      <dgm:prSet/>
      <dgm:spPr/>
      <dgm:t>
        <a:bodyPr/>
        <a:lstStyle/>
        <a:p>
          <a:endParaRPr lang="en-US"/>
        </a:p>
      </dgm:t>
    </dgm:pt>
    <dgm:pt modelId="{D7F46BD6-1E8E-4A48-8A1D-F959D43073D4}" type="sibTrans" cxnId="{4EE67D9F-4016-4698-9FF3-71F8D4DEFD37}">
      <dgm:prSet/>
      <dgm:spPr/>
      <dgm:t>
        <a:bodyPr/>
        <a:lstStyle/>
        <a:p>
          <a:endParaRPr lang="en-US"/>
        </a:p>
      </dgm:t>
    </dgm:pt>
    <dgm:pt modelId="{33C7046F-8C43-4E19-9998-3025130000EB}">
      <dgm:prSet/>
      <dgm:spPr/>
      <dgm:t>
        <a:bodyPr/>
        <a:lstStyle/>
        <a:p>
          <a:r>
            <a:rPr lang="en-US" dirty="0" smtClean="0"/>
            <a:t>Suspicious for malignancy (60-75%)</a:t>
          </a:r>
          <a:endParaRPr lang="en-US" dirty="0"/>
        </a:p>
      </dgm:t>
    </dgm:pt>
    <dgm:pt modelId="{B0DFD3BD-22F5-4EB8-8CE8-8A4AF9A82899}" type="parTrans" cxnId="{51E73307-3F16-4D24-B3E9-A318AA24483D}">
      <dgm:prSet/>
      <dgm:spPr/>
      <dgm:t>
        <a:bodyPr/>
        <a:lstStyle/>
        <a:p>
          <a:endParaRPr lang="en-US"/>
        </a:p>
      </dgm:t>
    </dgm:pt>
    <dgm:pt modelId="{C902369A-5006-4CFD-916C-12D9EF03B1DE}" type="sibTrans" cxnId="{51E73307-3F16-4D24-B3E9-A318AA24483D}">
      <dgm:prSet/>
      <dgm:spPr/>
      <dgm:t>
        <a:bodyPr/>
        <a:lstStyle/>
        <a:p>
          <a:endParaRPr lang="en-US"/>
        </a:p>
      </dgm:t>
    </dgm:pt>
    <dgm:pt modelId="{57BBDEBF-70B7-46D7-90A6-AB64001A166B}">
      <dgm:prSet/>
      <dgm:spPr/>
      <dgm:t>
        <a:bodyPr/>
        <a:lstStyle/>
        <a:p>
          <a:r>
            <a:rPr lang="en-US" dirty="0" smtClean="0"/>
            <a:t>Malignant (97-99%)</a:t>
          </a:r>
          <a:endParaRPr lang="en-US" dirty="0"/>
        </a:p>
      </dgm:t>
    </dgm:pt>
    <dgm:pt modelId="{B8F3FAAD-ECDB-4AAE-A080-54C8BBE65AAE}" type="parTrans" cxnId="{E97241E1-C241-4AEB-92A7-3FFD2AAB3358}">
      <dgm:prSet/>
      <dgm:spPr/>
      <dgm:t>
        <a:bodyPr/>
        <a:lstStyle/>
        <a:p>
          <a:endParaRPr lang="en-US"/>
        </a:p>
      </dgm:t>
    </dgm:pt>
    <dgm:pt modelId="{6CFBDACD-A237-451C-9CF0-B50040868857}" type="sibTrans" cxnId="{E97241E1-C241-4AEB-92A7-3FFD2AAB3358}">
      <dgm:prSet/>
      <dgm:spPr/>
      <dgm:t>
        <a:bodyPr/>
        <a:lstStyle/>
        <a:p>
          <a:endParaRPr lang="en-US"/>
        </a:p>
      </dgm:t>
    </dgm:pt>
    <dgm:pt modelId="{5D757245-A37F-4851-9113-21CF3AD919A8}">
      <dgm:prSet/>
      <dgm:spPr/>
      <dgm:t>
        <a:bodyPr/>
        <a:lstStyle/>
        <a:p>
          <a:r>
            <a:rPr lang="en-US" dirty="0" smtClean="0"/>
            <a:t>Thy 3- </a:t>
          </a:r>
          <a:r>
            <a:rPr lang="en-US" dirty="0" err="1" smtClean="0"/>
            <a:t>Suspiscious</a:t>
          </a:r>
          <a:r>
            <a:rPr lang="en-US" dirty="0" smtClean="0"/>
            <a:t> or neoplasm</a:t>
          </a:r>
          <a:endParaRPr lang="en-US" dirty="0"/>
        </a:p>
      </dgm:t>
    </dgm:pt>
    <dgm:pt modelId="{B0E456AB-30FC-4AB9-8151-50C5B674A6F3}" type="parTrans" cxnId="{8EBF7555-F1E7-4445-A6CD-C041587F02AF}">
      <dgm:prSet/>
      <dgm:spPr/>
      <dgm:t>
        <a:bodyPr/>
        <a:lstStyle/>
        <a:p>
          <a:endParaRPr lang="en-US"/>
        </a:p>
      </dgm:t>
    </dgm:pt>
    <dgm:pt modelId="{8A27645F-ED5F-4483-BC06-DC2A198783B4}" type="sibTrans" cxnId="{8EBF7555-F1E7-4445-A6CD-C041587F02AF}">
      <dgm:prSet/>
      <dgm:spPr/>
      <dgm:t>
        <a:bodyPr/>
        <a:lstStyle/>
        <a:p>
          <a:endParaRPr lang="en-US"/>
        </a:p>
      </dgm:t>
    </dgm:pt>
    <dgm:pt modelId="{8B2499DE-43A2-4530-94B3-A15C36135C3D}">
      <dgm:prSet/>
      <dgm:spPr/>
      <dgm:t>
        <a:bodyPr/>
        <a:lstStyle/>
        <a:p>
          <a:r>
            <a:rPr lang="en-US" dirty="0" smtClean="0"/>
            <a:t>Thy 4- Suspicious for malignancy</a:t>
          </a:r>
          <a:endParaRPr lang="en-US" dirty="0"/>
        </a:p>
      </dgm:t>
    </dgm:pt>
    <dgm:pt modelId="{F669A2EB-1F4F-43DF-BD84-685F9B5081E9}" type="parTrans" cxnId="{ECBD2177-490E-4BCC-B40A-EA36466F8AFF}">
      <dgm:prSet/>
      <dgm:spPr/>
      <dgm:t>
        <a:bodyPr/>
        <a:lstStyle/>
        <a:p>
          <a:endParaRPr lang="en-US"/>
        </a:p>
      </dgm:t>
    </dgm:pt>
    <dgm:pt modelId="{40B6E4CE-5054-4EA4-BF30-0D09118AF4AE}" type="sibTrans" cxnId="{ECBD2177-490E-4BCC-B40A-EA36466F8AFF}">
      <dgm:prSet/>
      <dgm:spPr/>
      <dgm:t>
        <a:bodyPr/>
        <a:lstStyle/>
        <a:p>
          <a:endParaRPr lang="en-US"/>
        </a:p>
      </dgm:t>
    </dgm:pt>
    <dgm:pt modelId="{461637E0-E9CC-44C7-8B10-DCCBED353F2A}">
      <dgm:prSet/>
      <dgm:spPr/>
      <dgm:t>
        <a:bodyPr/>
        <a:lstStyle/>
        <a:p>
          <a:r>
            <a:rPr lang="en-US" dirty="0" smtClean="0"/>
            <a:t>Thy 5- Malignant</a:t>
          </a:r>
          <a:endParaRPr lang="en-US" dirty="0"/>
        </a:p>
      </dgm:t>
    </dgm:pt>
    <dgm:pt modelId="{48F65251-3A3B-4D0D-AC74-483E18D6B510}" type="parTrans" cxnId="{BA1AF69F-8476-4901-955E-13FC7B053C69}">
      <dgm:prSet/>
      <dgm:spPr/>
      <dgm:t>
        <a:bodyPr/>
        <a:lstStyle/>
        <a:p>
          <a:endParaRPr lang="en-US"/>
        </a:p>
      </dgm:t>
    </dgm:pt>
    <dgm:pt modelId="{E30429D4-18C9-4C0E-8A40-4E480C038A6B}" type="sibTrans" cxnId="{BA1AF69F-8476-4901-955E-13FC7B053C69}">
      <dgm:prSet/>
      <dgm:spPr/>
      <dgm:t>
        <a:bodyPr/>
        <a:lstStyle/>
        <a:p>
          <a:endParaRPr lang="en-US"/>
        </a:p>
      </dgm:t>
    </dgm:pt>
    <dgm:pt modelId="{A119559B-A318-4D08-8C6D-BC6D8DF09552}" type="pres">
      <dgm:prSet presAssocID="{60B564B8-9707-4D3F-947D-5049F3A8315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3C04EE9-2FD2-4ACC-8EE9-F2A46B19A5B7}" type="pres">
      <dgm:prSet presAssocID="{3A2927AB-583C-400D-B6CD-86C1D613A4C2}" presName="root" presStyleCnt="0"/>
      <dgm:spPr/>
    </dgm:pt>
    <dgm:pt modelId="{A36E57B1-757C-4136-8DBA-6EDFB9EE5100}" type="pres">
      <dgm:prSet presAssocID="{3A2927AB-583C-400D-B6CD-86C1D613A4C2}" presName="rootComposite" presStyleCnt="0"/>
      <dgm:spPr/>
    </dgm:pt>
    <dgm:pt modelId="{32B74960-1765-49CC-A57E-0468DEA40CF2}" type="pres">
      <dgm:prSet presAssocID="{3A2927AB-583C-400D-B6CD-86C1D613A4C2}" presName="rootText" presStyleLbl="node1" presStyleIdx="0" presStyleCnt="2"/>
      <dgm:spPr/>
      <dgm:t>
        <a:bodyPr/>
        <a:lstStyle/>
        <a:p>
          <a:endParaRPr lang="en-US"/>
        </a:p>
      </dgm:t>
    </dgm:pt>
    <dgm:pt modelId="{7402B977-C47F-48C3-B2D8-F6E277287001}" type="pres">
      <dgm:prSet presAssocID="{3A2927AB-583C-400D-B6CD-86C1D613A4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C646C7CE-AFAA-4067-AA53-2D2BDA443057}" type="pres">
      <dgm:prSet presAssocID="{3A2927AB-583C-400D-B6CD-86C1D613A4C2}" presName="childShape" presStyleCnt="0"/>
      <dgm:spPr/>
    </dgm:pt>
    <dgm:pt modelId="{1826E001-48C6-43B6-9A4F-8F99EB8861EC}" type="pres">
      <dgm:prSet presAssocID="{5B24028C-E7E5-45F8-AC1B-E6D59E26473E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ABABCAAF-BF32-48D6-A12F-497F89DEC70E}" type="pres">
      <dgm:prSet presAssocID="{66F403B9-0AC1-4CF5-8C4B-233AB032362C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71809-2D46-4B3C-B478-DFD1F472F7BA}" type="pres">
      <dgm:prSet presAssocID="{51A7F7AD-C6E6-4341-93D0-C3D491548C40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6CD353FF-5368-4F95-B931-782F2BD04853}" type="pres">
      <dgm:prSet presAssocID="{A55EF7D3-88E3-458E-9FE4-1631A2B33861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FB285-4D70-40D0-B2EF-AD05FC1C864B}" type="pres">
      <dgm:prSet presAssocID="{2878CDA5-AF0B-4431-BE53-68BD8456C632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E7962685-C1C1-43CB-B157-8AEA726486AA}" type="pres">
      <dgm:prSet presAssocID="{68F7EDFC-EB76-4A26-837E-271A961E3FBF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98BE9D-B26D-4A02-99C4-F105C5D618EA}" type="pres">
      <dgm:prSet presAssocID="{20B010F6-5A62-4416-84BE-08B82335DF1C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3C4B6188-D96F-4B32-B5BE-A2E4A6DCD942}" type="pres">
      <dgm:prSet presAssocID="{D13A4B14-4669-4430-8A10-B62077160954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98F09-FBB5-4CEC-9750-4A99FE248EF3}" type="pres">
      <dgm:prSet presAssocID="{B0DFD3BD-22F5-4EB8-8CE8-8A4AF9A82899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C1280AA0-10EA-4588-AA1E-CB7717B5F778}" type="pres">
      <dgm:prSet presAssocID="{33C7046F-8C43-4E19-9998-3025130000EB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D7F77-740D-407F-B091-074B2F247C46}" type="pres">
      <dgm:prSet presAssocID="{B8F3FAAD-ECDB-4AAE-A080-54C8BBE65AAE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BDBBE6AF-17E3-43E7-BAC5-85910F8BEA57}" type="pres">
      <dgm:prSet presAssocID="{57BBDEBF-70B7-46D7-90A6-AB64001A166B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8288B0-C2F5-48D7-B317-5AADE8ABF80F}" type="pres">
      <dgm:prSet presAssocID="{30C750B1-CC03-4106-9F0F-C76C7AEB3262}" presName="root" presStyleCnt="0"/>
      <dgm:spPr/>
    </dgm:pt>
    <dgm:pt modelId="{609360E9-3342-4C73-8B3C-283F30FD3E08}" type="pres">
      <dgm:prSet presAssocID="{30C750B1-CC03-4106-9F0F-C76C7AEB3262}" presName="rootComposite" presStyleCnt="0"/>
      <dgm:spPr/>
    </dgm:pt>
    <dgm:pt modelId="{E0169D5F-8C57-497A-82C4-2C794B129833}" type="pres">
      <dgm:prSet presAssocID="{30C750B1-CC03-4106-9F0F-C76C7AEB3262}" presName="rootText" presStyleLbl="node1" presStyleIdx="1" presStyleCnt="2"/>
      <dgm:spPr/>
      <dgm:t>
        <a:bodyPr/>
        <a:lstStyle/>
        <a:p>
          <a:endParaRPr lang="en-US"/>
        </a:p>
      </dgm:t>
    </dgm:pt>
    <dgm:pt modelId="{46757E3B-4D04-43C9-91B2-B9704F6E60DB}" type="pres">
      <dgm:prSet presAssocID="{30C750B1-CC03-4106-9F0F-C76C7AEB3262}" presName="rootConnector" presStyleLbl="node1" presStyleIdx="1" presStyleCnt="2"/>
      <dgm:spPr/>
      <dgm:t>
        <a:bodyPr/>
        <a:lstStyle/>
        <a:p>
          <a:endParaRPr lang="en-US"/>
        </a:p>
      </dgm:t>
    </dgm:pt>
    <dgm:pt modelId="{54CBD6DA-7684-404A-93FC-29D0A74E061C}" type="pres">
      <dgm:prSet presAssocID="{30C750B1-CC03-4106-9F0F-C76C7AEB3262}" presName="childShape" presStyleCnt="0"/>
      <dgm:spPr/>
    </dgm:pt>
    <dgm:pt modelId="{540B47CB-3765-4068-9FB1-59D47AC9E3F2}" type="pres">
      <dgm:prSet presAssocID="{A0E98640-788E-41B0-98BF-8B3A9C5427A9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6CF328D2-AF98-4E6B-8903-AC9691440E2E}" type="pres">
      <dgm:prSet presAssocID="{23D4E900-4EB6-4B44-B2EF-CD07B0BC5C06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27A279-C291-47C5-95A7-76687748075E}" type="pres">
      <dgm:prSet presAssocID="{A9B46138-4226-4A7D-AF4E-2B22C618EC8A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752FDFA7-8B7B-4C03-9122-DD3908C6D9DE}" type="pres">
      <dgm:prSet presAssocID="{7219624C-7C48-489A-9A44-69DF8C136A2F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78332-F9CD-4ADD-8D28-EA6032B74FFE}" type="pres">
      <dgm:prSet presAssocID="{B0E456AB-30FC-4AB9-8151-50C5B674A6F3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4CC7A63C-7548-4C9D-90DA-8F2E541B5E4E}" type="pres">
      <dgm:prSet presAssocID="{5D757245-A37F-4851-9113-21CF3AD919A8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1A8609-592E-4B45-8F2D-1FBCEB96A691}" type="pres">
      <dgm:prSet presAssocID="{F669A2EB-1F4F-43DF-BD84-685F9B5081E9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FB2CC1D2-E07D-4111-8E46-4FD1431903BE}" type="pres">
      <dgm:prSet presAssocID="{8B2499DE-43A2-4530-94B3-A15C36135C3D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0F9B5-9A3C-44EA-819D-223BF102422C}" type="pres">
      <dgm:prSet presAssocID="{48F65251-3A3B-4D0D-AC74-483E18D6B510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A64715D9-6269-4FA5-BDA3-0BC24D844D2D}" type="pres">
      <dgm:prSet presAssocID="{461637E0-E9CC-44C7-8B10-DCCBED353F2A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20F52B-E47B-40D4-ADA3-D9550B4689CE}" type="presOf" srcId="{20B010F6-5A62-4416-84BE-08B82335DF1C}" destId="{DC98BE9D-B26D-4A02-99C4-F105C5D618EA}" srcOrd="0" destOrd="0" presId="urn:microsoft.com/office/officeart/2005/8/layout/hierarchy3"/>
    <dgm:cxn modelId="{380ACB70-EDE0-42A9-91A9-1528F3062E51}" type="presOf" srcId="{B8F3FAAD-ECDB-4AAE-A080-54C8BBE65AAE}" destId="{9D7D7F77-740D-407F-B091-074B2F247C46}" srcOrd="0" destOrd="0" presId="urn:microsoft.com/office/officeart/2005/8/layout/hierarchy3"/>
    <dgm:cxn modelId="{BA1AF69F-8476-4901-955E-13FC7B053C69}" srcId="{30C750B1-CC03-4106-9F0F-C76C7AEB3262}" destId="{461637E0-E9CC-44C7-8B10-DCCBED353F2A}" srcOrd="4" destOrd="0" parTransId="{48F65251-3A3B-4D0D-AC74-483E18D6B510}" sibTransId="{E30429D4-18C9-4C0E-8A40-4E480C038A6B}"/>
    <dgm:cxn modelId="{E978E9E8-A8DB-49A4-858E-15C3E92F02A9}" srcId="{3A2927AB-583C-400D-B6CD-86C1D613A4C2}" destId="{68F7EDFC-EB76-4A26-837E-271A961E3FBF}" srcOrd="2" destOrd="0" parTransId="{2878CDA5-AF0B-4431-BE53-68BD8456C632}" sibTransId="{71B7CA5E-0E02-42DA-96D8-7BE3B2609479}"/>
    <dgm:cxn modelId="{3D9007AA-BC47-4726-9B86-0AB98D6BD478}" type="presOf" srcId="{3A2927AB-583C-400D-B6CD-86C1D613A4C2}" destId="{32B74960-1765-49CC-A57E-0468DEA40CF2}" srcOrd="0" destOrd="0" presId="urn:microsoft.com/office/officeart/2005/8/layout/hierarchy3"/>
    <dgm:cxn modelId="{B9FA93A5-C2AF-4A0C-9892-BD5DA5BC4882}" type="presOf" srcId="{461637E0-E9CC-44C7-8B10-DCCBED353F2A}" destId="{A64715D9-6269-4FA5-BDA3-0BC24D844D2D}" srcOrd="0" destOrd="0" presId="urn:microsoft.com/office/officeart/2005/8/layout/hierarchy3"/>
    <dgm:cxn modelId="{BA9C8BD8-4EEC-4B6C-BF91-DA7F4E94D615}" type="presOf" srcId="{B0E456AB-30FC-4AB9-8151-50C5B674A6F3}" destId="{D7E78332-F9CD-4ADD-8D28-EA6032B74FFE}" srcOrd="0" destOrd="0" presId="urn:microsoft.com/office/officeart/2005/8/layout/hierarchy3"/>
    <dgm:cxn modelId="{5CE59067-4F35-400B-9FC2-5FABEC3BDD4F}" type="presOf" srcId="{23D4E900-4EB6-4B44-B2EF-CD07B0BC5C06}" destId="{6CF328D2-AF98-4E6B-8903-AC9691440E2E}" srcOrd="0" destOrd="0" presId="urn:microsoft.com/office/officeart/2005/8/layout/hierarchy3"/>
    <dgm:cxn modelId="{8D605861-1EAD-4C2F-9314-906A5A96C294}" type="presOf" srcId="{F669A2EB-1F4F-43DF-BD84-685F9B5081E9}" destId="{971A8609-592E-4B45-8F2D-1FBCEB96A691}" srcOrd="0" destOrd="0" presId="urn:microsoft.com/office/officeart/2005/8/layout/hierarchy3"/>
    <dgm:cxn modelId="{175D8425-3A1C-462C-834A-B765E51626F3}" type="presOf" srcId="{A55EF7D3-88E3-458E-9FE4-1631A2B33861}" destId="{6CD353FF-5368-4F95-B931-782F2BD04853}" srcOrd="0" destOrd="0" presId="urn:microsoft.com/office/officeart/2005/8/layout/hierarchy3"/>
    <dgm:cxn modelId="{C70A2277-3321-4FF7-BDC2-0C48EFF7487D}" type="presOf" srcId="{51A7F7AD-C6E6-4341-93D0-C3D491548C40}" destId="{CBA71809-2D46-4B3C-B478-DFD1F472F7BA}" srcOrd="0" destOrd="0" presId="urn:microsoft.com/office/officeart/2005/8/layout/hierarchy3"/>
    <dgm:cxn modelId="{244BADAC-9D50-49FC-820C-F9AA336BF7E9}" type="presOf" srcId="{A9B46138-4226-4A7D-AF4E-2B22C618EC8A}" destId="{4027A279-C291-47C5-95A7-76687748075E}" srcOrd="0" destOrd="0" presId="urn:microsoft.com/office/officeart/2005/8/layout/hierarchy3"/>
    <dgm:cxn modelId="{277251CF-AD2A-4BEA-8366-0E8F8EB03F10}" srcId="{30C750B1-CC03-4106-9F0F-C76C7AEB3262}" destId="{23D4E900-4EB6-4B44-B2EF-CD07B0BC5C06}" srcOrd="0" destOrd="0" parTransId="{A0E98640-788E-41B0-98BF-8B3A9C5427A9}" sibTransId="{02AC970F-5032-43E5-B8C7-977B58CF8E52}"/>
    <dgm:cxn modelId="{E97241E1-C241-4AEB-92A7-3FFD2AAB3358}" srcId="{3A2927AB-583C-400D-B6CD-86C1D613A4C2}" destId="{57BBDEBF-70B7-46D7-90A6-AB64001A166B}" srcOrd="5" destOrd="0" parTransId="{B8F3FAAD-ECDB-4AAE-A080-54C8BBE65AAE}" sibTransId="{6CFBDACD-A237-451C-9CF0-B50040868857}"/>
    <dgm:cxn modelId="{D8D9959C-51BC-4D62-8F61-8B00B9BA211A}" type="presOf" srcId="{D13A4B14-4669-4430-8A10-B62077160954}" destId="{3C4B6188-D96F-4B32-B5BE-A2E4A6DCD942}" srcOrd="0" destOrd="0" presId="urn:microsoft.com/office/officeart/2005/8/layout/hierarchy3"/>
    <dgm:cxn modelId="{A20C8D57-D5CB-4CA1-A16D-74CB8B6CC75D}" srcId="{60B564B8-9707-4D3F-947D-5049F3A8315D}" destId="{30C750B1-CC03-4106-9F0F-C76C7AEB3262}" srcOrd="1" destOrd="0" parTransId="{8A89C30F-F589-4B2D-8FAC-F0364CD694D8}" sibTransId="{C93845D1-7010-4B11-8014-5E88D18735FA}"/>
    <dgm:cxn modelId="{D45D8405-D2BA-420D-824F-D7FEA6D3FAFB}" srcId="{30C750B1-CC03-4106-9F0F-C76C7AEB3262}" destId="{7219624C-7C48-489A-9A44-69DF8C136A2F}" srcOrd="1" destOrd="0" parTransId="{A9B46138-4226-4A7D-AF4E-2B22C618EC8A}" sibTransId="{A2E620D0-A220-4563-A8E8-3E740A8B5D28}"/>
    <dgm:cxn modelId="{AC55FC86-2B9A-49CA-8C13-EE58D7B92345}" type="presOf" srcId="{48F65251-3A3B-4D0D-AC74-483E18D6B510}" destId="{87B0F9B5-9A3C-44EA-819D-223BF102422C}" srcOrd="0" destOrd="0" presId="urn:microsoft.com/office/officeart/2005/8/layout/hierarchy3"/>
    <dgm:cxn modelId="{5743C2E2-00FC-491B-BD72-2CE230A9ED0E}" type="presOf" srcId="{30C750B1-CC03-4106-9F0F-C76C7AEB3262}" destId="{46757E3B-4D04-43C9-91B2-B9704F6E60DB}" srcOrd="1" destOrd="0" presId="urn:microsoft.com/office/officeart/2005/8/layout/hierarchy3"/>
    <dgm:cxn modelId="{4EE67D9F-4016-4698-9FF3-71F8D4DEFD37}" srcId="{3A2927AB-583C-400D-B6CD-86C1D613A4C2}" destId="{D13A4B14-4669-4430-8A10-B62077160954}" srcOrd="3" destOrd="0" parTransId="{20B010F6-5A62-4416-84BE-08B82335DF1C}" sibTransId="{D7F46BD6-1E8E-4A48-8A1D-F959D43073D4}"/>
    <dgm:cxn modelId="{B842AFFD-DA5F-402B-876C-9C5570147D3F}" srcId="{3A2927AB-583C-400D-B6CD-86C1D613A4C2}" destId="{A55EF7D3-88E3-458E-9FE4-1631A2B33861}" srcOrd="1" destOrd="0" parTransId="{51A7F7AD-C6E6-4341-93D0-C3D491548C40}" sibTransId="{BEE01D7A-005A-4E96-BC4E-8FD2F62020F7}"/>
    <dgm:cxn modelId="{ECBD2177-490E-4BCC-B40A-EA36466F8AFF}" srcId="{30C750B1-CC03-4106-9F0F-C76C7AEB3262}" destId="{8B2499DE-43A2-4530-94B3-A15C36135C3D}" srcOrd="3" destOrd="0" parTransId="{F669A2EB-1F4F-43DF-BD84-685F9B5081E9}" sibTransId="{40B6E4CE-5054-4EA4-BF30-0D09118AF4AE}"/>
    <dgm:cxn modelId="{AFDF2A5F-9A42-4404-9E8F-A8B322A6A832}" type="presOf" srcId="{5D757245-A37F-4851-9113-21CF3AD919A8}" destId="{4CC7A63C-7548-4C9D-90DA-8F2E541B5E4E}" srcOrd="0" destOrd="0" presId="urn:microsoft.com/office/officeart/2005/8/layout/hierarchy3"/>
    <dgm:cxn modelId="{F395AED3-8AF2-4130-A3A9-F0F3B70CA299}" type="presOf" srcId="{68F7EDFC-EB76-4A26-837E-271A961E3FBF}" destId="{E7962685-C1C1-43CB-B157-8AEA726486AA}" srcOrd="0" destOrd="0" presId="urn:microsoft.com/office/officeart/2005/8/layout/hierarchy3"/>
    <dgm:cxn modelId="{33934876-5EEF-44D5-9BE2-5D45B72E35B8}" type="presOf" srcId="{57BBDEBF-70B7-46D7-90A6-AB64001A166B}" destId="{BDBBE6AF-17E3-43E7-BAC5-85910F8BEA57}" srcOrd="0" destOrd="0" presId="urn:microsoft.com/office/officeart/2005/8/layout/hierarchy3"/>
    <dgm:cxn modelId="{DC8A932C-6012-48EC-883C-9B8B97A77D58}" srcId="{60B564B8-9707-4D3F-947D-5049F3A8315D}" destId="{3A2927AB-583C-400D-B6CD-86C1D613A4C2}" srcOrd="0" destOrd="0" parTransId="{20FDB09E-1E66-4424-8B84-2BFF66D45E35}" sibTransId="{731E87AB-0442-4CC7-AFFE-80813F3B24D7}"/>
    <dgm:cxn modelId="{0DADB629-06F3-4C8A-A4BA-8D3D2459F3A0}" type="presOf" srcId="{7219624C-7C48-489A-9A44-69DF8C136A2F}" destId="{752FDFA7-8B7B-4C03-9122-DD3908C6D9DE}" srcOrd="0" destOrd="0" presId="urn:microsoft.com/office/officeart/2005/8/layout/hierarchy3"/>
    <dgm:cxn modelId="{00C188E6-5154-40E8-992A-2A1FDBF6C448}" type="presOf" srcId="{2878CDA5-AF0B-4431-BE53-68BD8456C632}" destId="{42FFB285-4D70-40D0-B2EF-AD05FC1C864B}" srcOrd="0" destOrd="0" presId="urn:microsoft.com/office/officeart/2005/8/layout/hierarchy3"/>
    <dgm:cxn modelId="{51E73307-3F16-4D24-B3E9-A318AA24483D}" srcId="{3A2927AB-583C-400D-B6CD-86C1D613A4C2}" destId="{33C7046F-8C43-4E19-9998-3025130000EB}" srcOrd="4" destOrd="0" parTransId="{B0DFD3BD-22F5-4EB8-8CE8-8A4AF9A82899}" sibTransId="{C902369A-5006-4CFD-916C-12D9EF03B1DE}"/>
    <dgm:cxn modelId="{B67F4BC3-B0E9-446D-8594-7363B5BF66FD}" type="presOf" srcId="{60B564B8-9707-4D3F-947D-5049F3A8315D}" destId="{A119559B-A318-4D08-8C6D-BC6D8DF09552}" srcOrd="0" destOrd="0" presId="urn:microsoft.com/office/officeart/2005/8/layout/hierarchy3"/>
    <dgm:cxn modelId="{8AEF8F7B-AB99-4217-8670-B90F7545514A}" type="presOf" srcId="{B0DFD3BD-22F5-4EB8-8CE8-8A4AF9A82899}" destId="{AC798F09-FBB5-4CEC-9750-4A99FE248EF3}" srcOrd="0" destOrd="0" presId="urn:microsoft.com/office/officeart/2005/8/layout/hierarchy3"/>
    <dgm:cxn modelId="{85910570-0A90-4C85-8ED6-4DB9A7427773}" type="presOf" srcId="{3A2927AB-583C-400D-B6CD-86C1D613A4C2}" destId="{7402B977-C47F-48C3-B2D8-F6E277287001}" srcOrd="1" destOrd="0" presId="urn:microsoft.com/office/officeart/2005/8/layout/hierarchy3"/>
    <dgm:cxn modelId="{D5873E33-4C50-406D-A695-A2E069BF1118}" type="presOf" srcId="{33C7046F-8C43-4E19-9998-3025130000EB}" destId="{C1280AA0-10EA-4588-AA1E-CB7717B5F778}" srcOrd="0" destOrd="0" presId="urn:microsoft.com/office/officeart/2005/8/layout/hierarchy3"/>
    <dgm:cxn modelId="{5E649C96-0741-4954-993F-80887F1C9EAF}" type="presOf" srcId="{A0E98640-788E-41B0-98BF-8B3A9C5427A9}" destId="{540B47CB-3765-4068-9FB1-59D47AC9E3F2}" srcOrd="0" destOrd="0" presId="urn:microsoft.com/office/officeart/2005/8/layout/hierarchy3"/>
    <dgm:cxn modelId="{B3939B22-F3EB-4790-B167-5A74448A8227}" srcId="{3A2927AB-583C-400D-B6CD-86C1D613A4C2}" destId="{66F403B9-0AC1-4CF5-8C4B-233AB032362C}" srcOrd="0" destOrd="0" parTransId="{5B24028C-E7E5-45F8-AC1B-E6D59E26473E}" sibTransId="{1AFF2B5A-8D75-466E-A445-6E1E3026A777}"/>
    <dgm:cxn modelId="{F0AB46F1-9622-4710-990F-E4D5F11112CD}" type="presOf" srcId="{8B2499DE-43A2-4530-94B3-A15C36135C3D}" destId="{FB2CC1D2-E07D-4111-8E46-4FD1431903BE}" srcOrd="0" destOrd="0" presId="urn:microsoft.com/office/officeart/2005/8/layout/hierarchy3"/>
    <dgm:cxn modelId="{1D28D2D4-C258-4E82-930E-B794EBFBD40A}" type="presOf" srcId="{30C750B1-CC03-4106-9F0F-C76C7AEB3262}" destId="{E0169D5F-8C57-497A-82C4-2C794B129833}" srcOrd="0" destOrd="0" presId="urn:microsoft.com/office/officeart/2005/8/layout/hierarchy3"/>
    <dgm:cxn modelId="{8EBF7555-F1E7-4445-A6CD-C041587F02AF}" srcId="{30C750B1-CC03-4106-9F0F-C76C7AEB3262}" destId="{5D757245-A37F-4851-9113-21CF3AD919A8}" srcOrd="2" destOrd="0" parTransId="{B0E456AB-30FC-4AB9-8151-50C5B674A6F3}" sibTransId="{8A27645F-ED5F-4483-BC06-DC2A198783B4}"/>
    <dgm:cxn modelId="{921CEAC9-9DEA-49B7-A5C8-D7A19C78D123}" type="presOf" srcId="{5B24028C-E7E5-45F8-AC1B-E6D59E26473E}" destId="{1826E001-48C6-43B6-9A4F-8F99EB8861EC}" srcOrd="0" destOrd="0" presId="urn:microsoft.com/office/officeart/2005/8/layout/hierarchy3"/>
    <dgm:cxn modelId="{60EEF74F-9232-4A3B-AB04-B3EF084032D0}" type="presOf" srcId="{66F403B9-0AC1-4CF5-8C4B-233AB032362C}" destId="{ABABCAAF-BF32-48D6-A12F-497F89DEC70E}" srcOrd="0" destOrd="0" presId="urn:microsoft.com/office/officeart/2005/8/layout/hierarchy3"/>
    <dgm:cxn modelId="{F95341DB-ADE8-4118-B56D-2D5432F453F8}" type="presParOf" srcId="{A119559B-A318-4D08-8C6D-BC6D8DF09552}" destId="{43C04EE9-2FD2-4ACC-8EE9-F2A46B19A5B7}" srcOrd="0" destOrd="0" presId="urn:microsoft.com/office/officeart/2005/8/layout/hierarchy3"/>
    <dgm:cxn modelId="{96FEB160-9589-42AB-A1E1-4CDD5864002F}" type="presParOf" srcId="{43C04EE9-2FD2-4ACC-8EE9-F2A46B19A5B7}" destId="{A36E57B1-757C-4136-8DBA-6EDFB9EE5100}" srcOrd="0" destOrd="0" presId="urn:microsoft.com/office/officeart/2005/8/layout/hierarchy3"/>
    <dgm:cxn modelId="{E686D202-767C-495B-B86A-F64C50D50258}" type="presParOf" srcId="{A36E57B1-757C-4136-8DBA-6EDFB9EE5100}" destId="{32B74960-1765-49CC-A57E-0468DEA40CF2}" srcOrd="0" destOrd="0" presId="urn:microsoft.com/office/officeart/2005/8/layout/hierarchy3"/>
    <dgm:cxn modelId="{60383619-06F6-436E-8028-B266CA818C75}" type="presParOf" srcId="{A36E57B1-757C-4136-8DBA-6EDFB9EE5100}" destId="{7402B977-C47F-48C3-B2D8-F6E277287001}" srcOrd="1" destOrd="0" presId="urn:microsoft.com/office/officeart/2005/8/layout/hierarchy3"/>
    <dgm:cxn modelId="{06381B03-DDEC-4E42-BB27-92A8B52360E8}" type="presParOf" srcId="{43C04EE9-2FD2-4ACC-8EE9-F2A46B19A5B7}" destId="{C646C7CE-AFAA-4067-AA53-2D2BDA443057}" srcOrd="1" destOrd="0" presId="urn:microsoft.com/office/officeart/2005/8/layout/hierarchy3"/>
    <dgm:cxn modelId="{61646672-F029-4039-A7DB-F72CBDE1E0BC}" type="presParOf" srcId="{C646C7CE-AFAA-4067-AA53-2D2BDA443057}" destId="{1826E001-48C6-43B6-9A4F-8F99EB8861EC}" srcOrd="0" destOrd="0" presId="urn:microsoft.com/office/officeart/2005/8/layout/hierarchy3"/>
    <dgm:cxn modelId="{762830FB-F152-483B-96B7-FF51C399BDE1}" type="presParOf" srcId="{C646C7CE-AFAA-4067-AA53-2D2BDA443057}" destId="{ABABCAAF-BF32-48D6-A12F-497F89DEC70E}" srcOrd="1" destOrd="0" presId="urn:microsoft.com/office/officeart/2005/8/layout/hierarchy3"/>
    <dgm:cxn modelId="{2EF527E7-5EFB-474F-A26D-A83BA8E0665E}" type="presParOf" srcId="{C646C7CE-AFAA-4067-AA53-2D2BDA443057}" destId="{CBA71809-2D46-4B3C-B478-DFD1F472F7BA}" srcOrd="2" destOrd="0" presId="urn:microsoft.com/office/officeart/2005/8/layout/hierarchy3"/>
    <dgm:cxn modelId="{9DCB35DA-037F-4732-B888-D263FC8501B3}" type="presParOf" srcId="{C646C7CE-AFAA-4067-AA53-2D2BDA443057}" destId="{6CD353FF-5368-4F95-B931-782F2BD04853}" srcOrd="3" destOrd="0" presId="urn:microsoft.com/office/officeart/2005/8/layout/hierarchy3"/>
    <dgm:cxn modelId="{5971CF47-701D-4386-9F01-62BD1048020B}" type="presParOf" srcId="{C646C7CE-AFAA-4067-AA53-2D2BDA443057}" destId="{42FFB285-4D70-40D0-B2EF-AD05FC1C864B}" srcOrd="4" destOrd="0" presId="urn:microsoft.com/office/officeart/2005/8/layout/hierarchy3"/>
    <dgm:cxn modelId="{3183530A-4F81-4468-B920-A4DFE5B10F4F}" type="presParOf" srcId="{C646C7CE-AFAA-4067-AA53-2D2BDA443057}" destId="{E7962685-C1C1-43CB-B157-8AEA726486AA}" srcOrd="5" destOrd="0" presId="urn:microsoft.com/office/officeart/2005/8/layout/hierarchy3"/>
    <dgm:cxn modelId="{A739DAC9-D339-409E-BE43-ED819991E01F}" type="presParOf" srcId="{C646C7CE-AFAA-4067-AA53-2D2BDA443057}" destId="{DC98BE9D-B26D-4A02-99C4-F105C5D618EA}" srcOrd="6" destOrd="0" presId="urn:microsoft.com/office/officeart/2005/8/layout/hierarchy3"/>
    <dgm:cxn modelId="{E69A269F-ADDD-48D4-AECB-04856A644EBF}" type="presParOf" srcId="{C646C7CE-AFAA-4067-AA53-2D2BDA443057}" destId="{3C4B6188-D96F-4B32-B5BE-A2E4A6DCD942}" srcOrd="7" destOrd="0" presId="urn:microsoft.com/office/officeart/2005/8/layout/hierarchy3"/>
    <dgm:cxn modelId="{ED92BF42-956E-4F87-AE12-F583012CDBB7}" type="presParOf" srcId="{C646C7CE-AFAA-4067-AA53-2D2BDA443057}" destId="{AC798F09-FBB5-4CEC-9750-4A99FE248EF3}" srcOrd="8" destOrd="0" presId="urn:microsoft.com/office/officeart/2005/8/layout/hierarchy3"/>
    <dgm:cxn modelId="{D132CBA6-B4D7-4D68-8761-1FC116957E66}" type="presParOf" srcId="{C646C7CE-AFAA-4067-AA53-2D2BDA443057}" destId="{C1280AA0-10EA-4588-AA1E-CB7717B5F778}" srcOrd="9" destOrd="0" presId="urn:microsoft.com/office/officeart/2005/8/layout/hierarchy3"/>
    <dgm:cxn modelId="{E2F2921A-4B20-43F1-8353-E8D83611F12E}" type="presParOf" srcId="{C646C7CE-AFAA-4067-AA53-2D2BDA443057}" destId="{9D7D7F77-740D-407F-B091-074B2F247C46}" srcOrd="10" destOrd="0" presId="urn:microsoft.com/office/officeart/2005/8/layout/hierarchy3"/>
    <dgm:cxn modelId="{A9A7C9B8-EB21-484E-867A-B1F8A5D06699}" type="presParOf" srcId="{C646C7CE-AFAA-4067-AA53-2D2BDA443057}" destId="{BDBBE6AF-17E3-43E7-BAC5-85910F8BEA57}" srcOrd="11" destOrd="0" presId="urn:microsoft.com/office/officeart/2005/8/layout/hierarchy3"/>
    <dgm:cxn modelId="{043D420A-62A1-43B7-9E9A-C128CE5F1FFB}" type="presParOf" srcId="{A119559B-A318-4D08-8C6D-BC6D8DF09552}" destId="{028288B0-C2F5-48D7-B317-5AADE8ABF80F}" srcOrd="1" destOrd="0" presId="urn:microsoft.com/office/officeart/2005/8/layout/hierarchy3"/>
    <dgm:cxn modelId="{48EA8E67-E55F-4468-BC1D-EF2A72A52CFE}" type="presParOf" srcId="{028288B0-C2F5-48D7-B317-5AADE8ABF80F}" destId="{609360E9-3342-4C73-8B3C-283F30FD3E08}" srcOrd="0" destOrd="0" presId="urn:microsoft.com/office/officeart/2005/8/layout/hierarchy3"/>
    <dgm:cxn modelId="{56BEC5D9-6B1A-435A-8DA1-B3E7E61686A2}" type="presParOf" srcId="{609360E9-3342-4C73-8B3C-283F30FD3E08}" destId="{E0169D5F-8C57-497A-82C4-2C794B129833}" srcOrd="0" destOrd="0" presId="urn:microsoft.com/office/officeart/2005/8/layout/hierarchy3"/>
    <dgm:cxn modelId="{FAC3D634-512C-44D7-9337-32EA2912B9EC}" type="presParOf" srcId="{609360E9-3342-4C73-8B3C-283F30FD3E08}" destId="{46757E3B-4D04-43C9-91B2-B9704F6E60DB}" srcOrd="1" destOrd="0" presId="urn:microsoft.com/office/officeart/2005/8/layout/hierarchy3"/>
    <dgm:cxn modelId="{89F39E83-EDFE-451B-A0F4-69B1DAA448EF}" type="presParOf" srcId="{028288B0-C2F5-48D7-B317-5AADE8ABF80F}" destId="{54CBD6DA-7684-404A-93FC-29D0A74E061C}" srcOrd="1" destOrd="0" presId="urn:microsoft.com/office/officeart/2005/8/layout/hierarchy3"/>
    <dgm:cxn modelId="{F37195B4-EA2B-4E8D-91DD-BBE4683CA8A6}" type="presParOf" srcId="{54CBD6DA-7684-404A-93FC-29D0A74E061C}" destId="{540B47CB-3765-4068-9FB1-59D47AC9E3F2}" srcOrd="0" destOrd="0" presId="urn:microsoft.com/office/officeart/2005/8/layout/hierarchy3"/>
    <dgm:cxn modelId="{CA72F9EF-9825-497C-BA5B-51EEBE9B5B3A}" type="presParOf" srcId="{54CBD6DA-7684-404A-93FC-29D0A74E061C}" destId="{6CF328D2-AF98-4E6B-8903-AC9691440E2E}" srcOrd="1" destOrd="0" presId="urn:microsoft.com/office/officeart/2005/8/layout/hierarchy3"/>
    <dgm:cxn modelId="{3A9DF531-7CA9-4B2B-A85B-59A2656F7EA6}" type="presParOf" srcId="{54CBD6DA-7684-404A-93FC-29D0A74E061C}" destId="{4027A279-C291-47C5-95A7-76687748075E}" srcOrd="2" destOrd="0" presId="urn:microsoft.com/office/officeart/2005/8/layout/hierarchy3"/>
    <dgm:cxn modelId="{90EE08B4-7287-497B-8608-2BF569548E64}" type="presParOf" srcId="{54CBD6DA-7684-404A-93FC-29D0A74E061C}" destId="{752FDFA7-8B7B-4C03-9122-DD3908C6D9DE}" srcOrd="3" destOrd="0" presId="urn:microsoft.com/office/officeart/2005/8/layout/hierarchy3"/>
    <dgm:cxn modelId="{D96086F2-B167-40F5-89B9-BF9029499A27}" type="presParOf" srcId="{54CBD6DA-7684-404A-93FC-29D0A74E061C}" destId="{D7E78332-F9CD-4ADD-8D28-EA6032B74FFE}" srcOrd="4" destOrd="0" presId="urn:microsoft.com/office/officeart/2005/8/layout/hierarchy3"/>
    <dgm:cxn modelId="{D1745D29-7C75-4B4D-B257-BCADC022A569}" type="presParOf" srcId="{54CBD6DA-7684-404A-93FC-29D0A74E061C}" destId="{4CC7A63C-7548-4C9D-90DA-8F2E541B5E4E}" srcOrd="5" destOrd="0" presId="urn:microsoft.com/office/officeart/2005/8/layout/hierarchy3"/>
    <dgm:cxn modelId="{01380881-1A43-46F2-9EF6-C6E968EC10BE}" type="presParOf" srcId="{54CBD6DA-7684-404A-93FC-29D0A74E061C}" destId="{971A8609-592E-4B45-8F2D-1FBCEB96A691}" srcOrd="6" destOrd="0" presId="urn:microsoft.com/office/officeart/2005/8/layout/hierarchy3"/>
    <dgm:cxn modelId="{9A1F39A5-CDB4-4917-A4C8-1A285364492B}" type="presParOf" srcId="{54CBD6DA-7684-404A-93FC-29D0A74E061C}" destId="{FB2CC1D2-E07D-4111-8E46-4FD1431903BE}" srcOrd="7" destOrd="0" presId="urn:microsoft.com/office/officeart/2005/8/layout/hierarchy3"/>
    <dgm:cxn modelId="{72DDE836-FA70-4D6C-94EC-47A636C5149B}" type="presParOf" srcId="{54CBD6DA-7684-404A-93FC-29D0A74E061C}" destId="{87B0F9B5-9A3C-44EA-819D-223BF102422C}" srcOrd="8" destOrd="0" presId="urn:microsoft.com/office/officeart/2005/8/layout/hierarchy3"/>
    <dgm:cxn modelId="{F270BF6E-C34F-48D6-8DB2-FCEFE5006D4D}" type="presParOf" srcId="{54CBD6DA-7684-404A-93FC-29D0A74E061C}" destId="{A64715D9-6269-4FA5-BDA3-0BC24D844D2D}" srcOrd="9" destOrd="0" presId="urn:microsoft.com/office/officeart/2005/8/layout/hierarchy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D6E955-30A9-40C9-AB85-D0EAB96D371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345521-5E2C-4096-9EB6-FBD2E4D9D97D}">
      <dgm:prSet phldrT="[Text]"/>
      <dgm:spPr/>
      <dgm:t>
        <a:bodyPr/>
        <a:lstStyle/>
        <a:p>
          <a:r>
            <a:rPr lang="en-US" dirty="0" smtClean="0"/>
            <a:t>Nodules with high suspicion USG pattern</a:t>
          </a:r>
          <a:endParaRPr lang="en-US" dirty="0"/>
        </a:p>
      </dgm:t>
    </dgm:pt>
    <dgm:pt modelId="{1AC325C4-71E9-471C-8C78-79A3C7FA33C1}" type="parTrans" cxnId="{46C37CDB-A479-449B-9B06-3403D33A91C9}">
      <dgm:prSet/>
      <dgm:spPr/>
      <dgm:t>
        <a:bodyPr/>
        <a:lstStyle/>
        <a:p>
          <a:endParaRPr lang="en-US"/>
        </a:p>
      </dgm:t>
    </dgm:pt>
    <dgm:pt modelId="{ADEF99BB-9DBC-456A-BFFA-C3FE9CF7B3C6}" type="sibTrans" cxnId="{46C37CDB-A479-449B-9B06-3403D33A91C9}">
      <dgm:prSet/>
      <dgm:spPr/>
      <dgm:t>
        <a:bodyPr/>
        <a:lstStyle/>
        <a:p>
          <a:endParaRPr lang="en-US"/>
        </a:p>
      </dgm:t>
    </dgm:pt>
    <dgm:pt modelId="{D3C59F68-FE0D-410C-9B69-6F0DADCC58C8}">
      <dgm:prSet phldrT="[Text]"/>
      <dgm:spPr/>
      <dgm:t>
        <a:bodyPr/>
        <a:lstStyle/>
        <a:p>
          <a:r>
            <a:rPr lang="en-US" dirty="0" smtClean="0"/>
            <a:t>Repeat USG guided FNA within 12 months</a:t>
          </a:r>
          <a:endParaRPr lang="en-US" dirty="0"/>
        </a:p>
      </dgm:t>
    </dgm:pt>
    <dgm:pt modelId="{770224D1-A557-40B6-A5BB-8412D3DBECDE}" type="parTrans" cxnId="{EDF33D25-5529-4D1D-B703-7394FA2BFB00}">
      <dgm:prSet/>
      <dgm:spPr/>
      <dgm:t>
        <a:bodyPr/>
        <a:lstStyle/>
        <a:p>
          <a:endParaRPr lang="en-US"/>
        </a:p>
      </dgm:t>
    </dgm:pt>
    <dgm:pt modelId="{DA0AAE6B-7C9F-4E2F-A7D1-9CC9CF929E7C}" type="sibTrans" cxnId="{EDF33D25-5529-4D1D-B703-7394FA2BFB00}">
      <dgm:prSet/>
      <dgm:spPr/>
      <dgm:t>
        <a:bodyPr/>
        <a:lstStyle/>
        <a:p>
          <a:endParaRPr lang="en-US"/>
        </a:p>
      </dgm:t>
    </dgm:pt>
    <dgm:pt modelId="{C29A621F-9079-48AD-BB6C-3B9065F95A8D}">
      <dgm:prSet phldrT="[Text]"/>
      <dgm:spPr/>
      <dgm:t>
        <a:bodyPr/>
        <a:lstStyle/>
        <a:p>
          <a:r>
            <a:rPr lang="en-US" dirty="0" smtClean="0"/>
            <a:t>Nodules with low to intermediate suspicion USG</a:t>
          </a:r>
          <a:endParaRPr lang="en-US" dirty="0"/>
        </a:p>
      </dgm:t>
    </dgm:pt>
    <dgm:pt modelId="{08F0F85A-9988-4FFC-8A99-2784C4277964}" type="parTrans" cxnId="{5776D326-903D-40DC-8EB7-7013447348D1}">
      <dgm:prSet/>
      <dgm:spPr/>
      <dgm:t>
        <a:bodyPr/>
        <a:lstStyle/>
        <a:p>
          <a:endParaRPr lang="en-US"/>
        </a:p>
      </dgm:t>
    </dgm:pt>
    <dgm:pt modelId="{C709DADF-DF32-43C0-85D9-8FB7DDF3652C}" type="sibTrans" cxnId="{5776D326-903D-40DC-8EB7-7013447348D1}">
      <dgm:prSet/>
      <dgm:spPr/>
      <dgm:t>
        <a:bodyPr/>
        <a:lstStyle/>
        <a:p>
          <a:endParaRPr lang="en-US"/>
        </a:p>
      </dgm:t>
    </dgm:pt>
    <dgm:pt modelId="{C1694A94-67E3-45B2-B63F-0128DBEB885A}">
      <dgm:prSet phldrT="[Text]"/>
      <dgm:spPr/>
      <dgm:t>
        <a:bodyPr/>
        <a:lstStyle/>
        <a:p>
          <a:r>
            <a:rPr lang="en-US" dirty="0" err="1" smtClean="0"/>
            <a:t>Songraphic</a:t>
          </a:r>
          <a:r>
            <a:rPr lang="en-US" dirty="0" smtClean="0"/>
            <a:t> evidence of growth (20% increase in two nodule dimension, with a minimal increase of 2 mm or &gt;50% change in volume and/or new lesion</a:t>
          </a:r>
          <a:endParaRPr lang="en-US" dirty="0"/>
        </a:p>
      </dgm:t>
    </dgm:pt>
    <dgm:pt modelId="{EB64E1FB-AB13-449B-975D-8C74A9A8BC7F}" type="parTrans" cxnId="{C94FDE9F-F1DF-4BBA-B249-CB6702B0A15C}">
      <dgm:prSet/>
      <dgm:spPr/>
      <dgm:t>
        <a:bodyPr/>
        <a:lstStyle/>
        <a:p>
          <a:endParaRPr lang="en-US"/>
        </a:p>
      </dgm:t>
    </dgm:pt>
    <dgm:pt modelId="{16789BBB-4D8D-4A7C-AB40-5F9800716EE0}" type="sibTrans" cxnId="{C94FDE9F-F1DF-4BBA-B249-CB6702B0A15C}">
      <dgm:prSet/>
      <dgm:spPr/>
      <dgm:t>
        <a:bodyPr/>
        <a:lstStyle/>
        <a:p>
          <a:endParaRPr lang="en-US"/>
        </a:p>
      </dgm:t>
    </dgm:pt>
    <dgm:pt modelId="{BC1E53E9-F8FF-4FBE-8C37-66D02317D280}">
      <dgm:prSet phldrT="[Text]"/>
      <dgm:spPr/>
      <dgm:t>
        <a:bodyPr/>
        <a:lstStyle/>
        <a:p>
          <a:r>
            <a:rPr lang="en-US" dirty="0" smtClean="0"/>
            <a:t>USG guided FNAC- benign</a:t>
          </a:r>
          <a:endParaRPr lang="en-US" dirty="0"/>
        </a:p>
      </dgm:t>
    </dgm:pt>
    <dgm:pt modelId="{7C2ACDF9-0EC5-43B2-8194-21DD005DED30}" type="sibTrans" cxnId="{CDCA0F3F-B95C-4C15-B9E6-9B4A7B1ECBCB}">
      <dgm:prSet/>
      <dgm:spPr/>
      <dgm:t>
        <a:bodyPr/>
        <a:lstStyle/>
        <a:p>
          <a:endParaRPr lang="en-US"/>
        </a:p>
      </dgm:t>
    </dgm:pt>
    <dgm:pt modelId="{466009AD-2122-45E5-B166-4CB25969ABA1}" type="parTrans" cxnId="{CDCA0F3F-B95C-4C15-B9E6-9B4A7B1ECBCB}">
      <dgm:prSet/>
      <dgm:spPr/>
      <dgm:t>
        <a:bodyPr/>
        <a:lstStyle/>
        <a:p>
          <a:endParaRPr lang="en-US"/>
        </a:p>
      </dgm:t>
    </dgm:pt>
    <dgm:pt modelId="{977E6AA7-DCE8-4A20-A817-2F0DF6A8DF68}">
      <dgm:prSet/>
      <dgm:spPr/>
      <dgm:t>
        <a:bodyPr/>
        <a:lstStyle/>
        <a:p>
          <a:r>
            <a:rPr lang="en-US" dirty="0" smtClean="0"/>
            <a:t>Repeat USG+FNAC</a:t>
          </a:r>
          <a:endParaRPr lang="en-US" dirty="0"/>
        </a:p>
      </dgm:t>
    </dgm:pt>
    <dgm:pt modelId="{F079031A-951D-4393-BD3B-D31E2AB8D4BC}" type="parTrans" cxnId="{23EF909E-18B6-4F61-BDBD-8039E0CDC5B3}">
      <dgm:prSet/>
      <dgm:spPr/>
      <dgm:t>
        <a:bodyPr/>
        <a:lstStyle/>
        <a:p>
          <a:endParaRPr lang="en-US"/>
        </a:p>
      </dgm:t>
    </dgm:pt>
    <dgm:pt modelId="{386E9A47-E755-4B96-A11A-B369DC7B5E25}" type="sibTrans" cxnId="{23EF909E-18B6-4F61-BDBD-8039E0CDC5B3}">
      <dgm:prSet/>
      <dgm:spPr/>
      <dgm:t>
        <a:bodyPr/>
        <a:lstStyle/>
        <a:p>
          <a:endParaRPr lang="en-US"/>
        </a:p>
      </dgm:t>
    </dgm:pt>
    <dgm:pt modelId="{F5A1039C-BAE4-410F-A7EB-6EF36BE9BB29}">
      <dgm:prSet/>
      <dgm:spPr/>
      <dgm:t>
        <a:bodyPr/>
        <a:lstStyle/>
        <a:p>
          <a:r>
            <a:rPr lang="en-US" dirty="0" smtClean="0"/>
            <a:t>Nodules with very low suspicion USG pattern</a:t>
          </a:r>
          <a:endParaRPr lang="en-US" dirty="0"/>
        </a:p>
      </dgm:t>
    </dgm:pt>
    <dgm:pt modelId="{84A09426-25A2-4AF8-9FB8-2C71C0A444AB}" type="parTrans" cxnId="{A61B2472-C396-4B2F-A435-2D5832806A9C}">
      <dgm:prSet/>
      <dgm:spPr/>
      <dgm:t>
        <a:bodyPr/>
        <a:lstStyle/>
        <a:p>
          <a:endParaRPr lang="en-US"/>
        </a:p>
      </dgm:t>
    </dgm:pt>
    <dgm:pt modelId="{BFA4561F-5BC7-4723-B8A6-356E2016EF29}" type="sibTrans" cxnId="{A61B2472-C396-4B2F-A435-2D5832806A9C}">
      <dgm:prSet/>
      <dgm:spPr/>
      <dgm:t>
        <a:bodyPr/>
        <a:lstStyle/>
        <a:p>
          <a:endParaRPr lang="en-US"/>
        </a:p>
      </dgm:t>
    </dgm:pt>
    <dgm:pt modelId="{8C37E29D-CA7F-4805-8C8E-7908B74EFE64}">
      <dgm:prSet/>
      <dgm:spPr/>
      <dgm:t>
        <a:bodyPr/>
        <a:lstStyle/>
        <a:p>
          <a:r>
            <a:rPr lang="en-US" dirty="0" smtClean="0"/>
            <a:t>Repeat USG after &gt;24 months</a:t>
          </a:r>
          <a:endParaRPr lang="en-US" dirty="0"/>
        </a:p>
      </dgm:t>
    </dgm:pt>
    <dgm:pt modelId="{9484600C-7E20-40E2-BD10-33889DCCFBAB}" type="parTrans" cxnId="{C5D0BFB1-4881-47A2-B023-AB8F5D9E9B46}">
      <dgm:prSet/>
      <dgm:spPr/>
      <dgm:t>
        <a:bodyPr/>
        <a:lstStyle/>
        <a:p>
          <a:endParaRPr lang="en-US"/>
        </a:p>
      </dgm:t>
    </dgm:pt>
    <dgm:pt modelId="{6D64D476-A2EA-46FC-B403-77DE359F6D31}" type="sibTrans" cxnId="{C5D0BFB1-4881-47A2-B023-AB8F5D9E9B46}">
      <dgm:prSet/>
      <dgm:spPr/>
      <dgm:t>
        <a:bodyPr/>
        <a:lstStyle/>
        <a:p>
          <a:endParaRPr lang="en-US"/>
        </a:p>
      </dgm:t>
    </dgm:pt>
    <dgm:pt modelId="{4B78CB8F-5A6B-49FF-BE4A-B0DF428FB487}" type="pres">
      <dgm:prSet presAssocID="{94D6E955-30A9-40C9-AB85-D0EAB96D37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85ABC9-7ED5-4F6A-A486-D957F5FFD838}" type="pres">
      <dgm:prSet presAssocID="{BC1E53E9-F8FF-4FBE-8C37-66D02317D280}" presName="hierRoot1" presStyleCnt="0"/>
      <dgm:spPr/>
    </dgm:pt>
    <dgm:pt modelId="{92CDF733-F3AC-4FA4-BD9B-0247ECB903FA}" type="pres">
      <dgm:prSet presAssocID="{BC1E53E9-F8FF-4FBE-8C37-66D02317D280}" presName="composite" presStyleCnt="0"/>
      <dgm:spPr/>
    </dgm:pt>
    <dgm:pt modelId="{31AB6D48-7502-47D8-BA72-B2A20BC7A91F}" type="pres">
      <dgm:prSet presAssocID="{BC1E53E9-F8FF-4FBE-8C37-66D02317D280}" presName="background" presStyleLbl="node0" presStyleIdx="0" presStyleCnt="1"/>
      <dgm:spPr/>
    </dgm:pt>
    <dgm:pt modelId="{99671CD6-CFE2-44AD-BF26-2B34F836C181}" type="pres">
      <dgm:prSet presAssocID="{BC1E53E9-F8FF-4FBE-8C37-66D02317D280}" presName="text" presStyleLbl="fgAcc0" presStyleIdx="0" presStyleCnt="1" custLinFactNeighborX="-1753" custLinFactNeighborY="5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34C742-BD6F-44DE-8934-CC886E2B95BC}" type="pres">
      <dgm:prSet presAssocID="{BC1E53E9-F8FF-4FBE-8C37-66D02317D280}" presName="hierChild2" presStyleCnt="0"/>
      <dgm:spPr/>
    </dgm:pt>
    <dgm:pt modelId="{8164702C-CC0D-4F6B-B5E1-941117BB1C06}" type="pres">
      <dgm:prSet presAssocID="{1AC325C4-71E9-471C-8C78-79A3C7FA33C1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343327A-F230-42A4-A610-992326E3F188}" type="pres">
      <dgm:prSet presAssocID="{34345521-5E2C-4096-9EB6-FBD2E4D9D97D}" presName="hierRoot2" presStyleCnt="0"/>
      <dgm:spPr/>
    </dgm:pt>
    <dgm:pt modelId="{0A4A3741-B21F-4DC5-BB02-724D1D0653EF}" type="pres">
      <dgm:prSet presAssocID="{34345521-5E2C-4096-9EB6-FBD2E4D9D97D}" presName="composite2" presStyleCnt="0"/>
      <dgm:spPr/>
    </dgm:pt>
    <dgm:pt modelId="{14DB54B5-CBE9-4E44-A49D-D39AA38F216A}" type="pres">
      <dgm:prSet presAssocID="{34345521-5E2C-4096-9EB6-FBD2E4D9D97D}" presName="background2" presStyleLbl="node2" presStyleIdx="0" presStyleCnt="3"/>
      <dgm:spPr/>
    </dgm:pt>
    <dgm:pt modelId="{BA92B1DB-C561-4DB9-8747-8121B1597271}" type="pres">
      <dgm:prSet presAssocID="{34345521-5E2C-4096-9EB6-FBD2E4D9D97D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10201D-6042-452C-B29A-7B000BF06CC9}" type="pres">
      <dgm:prSet presAssocID="{34345521-5E2C-4096-9EB6-FBD2E4D9D97D}" presName="hierChild3" presStyleCnt="0"/>
      <dgm:spPr/>
    </dgm:pt>
    <dgm:pt modelId="{93653E7A-4614-4D7B-A7A7-BC4B900E7AB9}" type="pres">
      <dgm:prSet presAssocID="{770224D1-A557-40B6-A5BB-8412D3DBECDE}" presName="Name17" presStyleLbl="parChTrans1D3" presStyleIdx="0" presStyleCnt="3"/>
      <dgm:spPr/>
      <dgm:t>
        <a:bodyPr/>
        <a:lstStyle/>
        <a:p>
          <a:endParaRPr lang="en-US"/>
        </a:p>
      </dgm:t>
    </dgm:pt>
    <dgm:pt modelId="{B68FD983-1914-4A02-B194-11FB237BD87B}" type="pres">
      <dgm:prSet presAssocID="{D3C59F68-FE0D-410C-9B69-6F0DADCC58C8}" presName="hierRoot3" presStyleCnt="0"/>
      <dgm:spPr/>
    </dgm:pt>
    <dgm:pt modelId="{68FA7DF7-42BA-4FF4-9980-607B0710F100}" type="pres">
      <dgm:prSet presAssocID="{D3C59F68-FE0D-410C-9B69-6F0DADCC58C8}" presName="composite3" presStyleCnt="0"/>
      <dgm:spPr/>
    </dgm:pt>
    <dgm:pt modelId="{EBC974E6-559A-4E5D-AB12-488D0CD47C7F}" type="pres">
      <dgm:prSet presAssocID="{D3C59F68-FE0D-410C-9B69-6F0DADCC58C8}" presName="background3" presStyleLbl="node3" presStyleIdx="0" presStyleCnt="3"/>
      <dgm:spPr/>
    </dgm:pt>
    <dgm:pt modelId="{F03D1636-8519-48ED-970A-BF0362C82151}" type="pres">
      <dgm:prSet presAssocID="{D3C59F68-FE0D-410C-9B69-6F0DADCC58C8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87020-097F-47DD-9E6D-C348B60C6712}" type="pres">
      <dgm:prSet presAssocID="{D3C59F68-FE0D-410C-9B69-6F0DADCC58C8}" presName="hierChild4" presStyleCnt="0"/>
      <dgm:spPr/>
    </dgm:pt>
    <dgm:pt modelId="{A68D2B2E-C3A6-4DDE-A4EF-CAB21BE106FE}" type="pres">
      <dgm:prSet presAssocID="{08F0F85A-9988-4FFC-8A99-2784C4277964}" presName="Name10" presStyleLbl="parChTrans1D2" presStyleIdx="1" presStyleCnt="3"/>
      <dgm:spPr/>
      <dgm:t>
        <a:bodyPr/>
        <a:lstStyle/>
        <a:p>
          <a:endParaRPr lang="en-US"/>
        </a:p>
      </dgm:t>
    </dgm:pt>
    <dgm:pt modelId="{30B22FD2-F98F-47CD-BA60-192B1559E453}" type="pres">
      <dgm:prSet presAssocID="{C29A621F-9079-48AD-BB6C-3B9065F95A8D}" presName="hierRoot2" presStyleCnt="0"/>
      <dgm:spPr/>
    </dgm:pt>
    <dgm:pt modelId="{27F6B430-06CE-4049-BE19-0EBF4A7F8338}" type="pres">
      <dgm:prSet presAssocID="{C29A621F-9079-48AD-BB6C-3B9065F95A8D}" presName="composite2" presStyleCnt="0"/>
      <dgm:spPr/>
    </dgm:pt>
    <dgm:pt modelId="{F727F97C-01CF-4600-A69E-8A2069FDBE56}" type="pres">
      <dgm:prSet presAssocID="{C29A621F-9079-48AD-BB6C-3B9065F95A8D}" presName="background2" presStyleLbl="node2" presStyleIdx="1" presStyleCnt="3"/>
      <dgm:spPr/>
    </dgm:pt>
    <dgm:pt modelId="{65925BB5-03D2-422C-B84C-6FCD357EE4B4}" type="pres">
      <dgm:prSet presAssocID="{C29A621F-9079-48AD-BB6C-3B9065F95A8D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8F6EA8-5A8D-49D4-B0B5-87F5104EB075}" type="pres">
      <dgm:prSet presAssocID="{C29A621F-9079-48AD-BB6C-3B9065F95A8D}" presName="hierChild3" presStyleCnt="0"/>
      <dgm:spPr/>
    </dgm:pt>
    <dgm:pt modelId="{CAB7B72F-ECEF-4F64-990F-825961950264}" type="pres">
      <dgm:prSet presAssocID="{EB64E1FB-AB13-449B-975D-8C74A9A8BC7F}" presName="Name17" presStyleLbl="parChTrans1D3" presStyleIdx="1" presStyleCnt="3"/>
      <dgm:spPr/>
      <dgm:t>
        <a:bodyPr/>
        <a:lstStyle/>
        <a:p>
          <a:endParaRPr lang="en-US"/>
        </a:p>
      </dgm:t>
    </dgm:pt>
    <dgm:pt modelId="{9E7F65A2-9647-4421-BD5E-7702EDCC749E}" type="pres">
      <dgm:prSet presAssocID="{C1694A94-67E3-45B2-B63F-0128DBEB885A}" presName="hierRoot3" presStyleCnt="0"/>
      <dgm:spPr/>
    </dgm:pt>
    <dgm:pt modelId="{B015389B-9532-4732-BBC5-DC343C956B51}" type="pres">
      <dgm:prSet presAssocID="{C1694A94-67E3-45B2-B63F-0128DBEB885A}" presName="composite3" presStyleCnt="0"/>
      <dgm:spPr/>
    </dgm:pt>
    <dgm:pt modelId="{F71DA32B-45DC-442E-81DE-97601FAFC617}" type="pres">
      <dgm:prSet presAssocID="{C1694A94-67E3-45B2-B63F-0128DBEB885A}" presName="background3" presStyleLbl="node3" presStyleIdx="1" presStyleCnt="3"/>
      <dgm:spPr/>
    </dgm:pt>
    <dgm:pt modelId="{2192A90F-8D0C-426A-ADDB-652F09B85EB8}" type="pres">
      <dgm:prSet presAssocID="{C1694A94-67E3-45B2-B63F-0128DBEB885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697381-8049-4EBC-854A-D6081D267542}" type="pres">
      <dgm:prSet presAssocID="{C1694A94-67E3-45B2-B63F-0128DBEB885A}" presName="hierChild4" presStyleCnt="0"/>
      <dgm:spPr/>
    </dgm:pt>
    <dgm:pt modelId="{D4DAC422-12E4-4B6D-B96B-9006D9BE0BF0}" type="pres">
      <dgm:prSet presAssocID="{F079031A-951D-4393-BD3B-D31E2AB8D4BC}" presName="Name23" presStyleLbl="parChTrans1D4" presStyleIdx="0" presStyleCnt="1"/>
      <dgm:spPr/>
      <dgm:t>
        <a:bodyPr/>
        <a:lstStyle/>
        <a:p>
          <a:endParaRPr lang="en-US"/>
        </a:p>
      </dgm:t>
    </dgm:pt>
    <dgm:pt modelId="{4B11FA11-F775-490D-AF89-E0404F39D4A7}" type="pres">
      <dgm:prSet presAssocID="{977E6AA7-DCE8-4A20-A817-2F0DF6A8DF68}" presName="hierRoot4" presStyleCnt="0"/>
      <dgm:spPr/>
    </dgm:pt>
    <dgm:pt modelId="{24844A89-7F41-466F-83BD-10791850B33E}" type="pres">
      <dgm:prSet presAssocID="{977E6AA7-DCE8-4A20-A817-2F0DF6A8DF68}" presName="composite4" presStyleCnt="0"/>
      <dgm:spPr/>
    </dgm:pt>
    <dgm:pt modelId="{7290FC89-DC5D-4248-8F16-DA290399C696}" type="pres">
      <dgm:prSet presAssocID="{977E6AA7-DCE8-4A20-A817-2F0DF6A8DF68}" presName="background4" presStyleLbl="node4" presStyleIdx="0" presStyleCnt="1"/>
      <dgm:spPr/>
    </dgm:pt>
    <dgm:pt modelId="{47ED50D9-0808-4696-B454-720A6A66B8A5}" type="pres">
      <dgm:prSet presAssocID="{977E6AA7-DCE8-4A20-A817-2F0DF6A8DF68}" presName="text4" presStyleLbl="fgAcc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0BA6A9-1BFE-40DC-9C12-5C21214E8680}" type="pres">
      <dgm:prSet presAssocID="{977E6AA7-DCE8-4A20-A817-2F0DF6A8DF68}" presName="hierChild5" presStyleCnt="0"/>
      <dgm:spPr/>
    </dgm:pt>
    <dgm:pt modelId="{EFF1FB78-FCB3-4440-A211-F5FF3ED5CCF1}" type="pres">
      <dgm:prSet presAssocID="{84A09426-25A2-4AF8-9FB8-2C71C0A444AB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B885D9C-B29F-4059-8943-97789D45767E}" type="pres">
      <dgm:prSet presAssocID="{F5A1039C-BAE4-410F-A7EB-6EF36BE9BB29}" presName="hierRoot2" presStyleCnt="0"/>
      <dgm:spPr/>
    </dgm:pt>
    <dgm:pt modelId="{686F5D25-5939-4EF6-9ACC-D0B84D37801A}" type="pres">
      <dgm:prSet presAssocID="{F5A1039C-BAE4-410F-A7EB-6EF36BE9BB29}" presName="composite2" presStyleCnt="0"/>
      <dgm:spPr/>
    </dgm:pt>
    <dgm:pt modelId="{48BE39D8-58A3-4FA2-BC94-8BD20C21C469}" type="pres">
      <dgm:prSet presAssocID="{F5A1039C-BAE4-410F-A7EB-6EF36BE9BB29}" presName="background2" presStyleLbl="node2" presStyleIdx="2" presStyleCnt="3"/>
      <dgm:spPr/>
    </dgm:pt>
    <dgm:pt modelId="{62CA3F52-443E-4416-8C04-DF11C079727C}" type="pres">
      <dgm:prSet presAssocID="{F5A1039C-BAE4-410F-A7EB-6EF36BE9BB29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3B3336-C0F2-4140-95F1-EBF529DFB17D}" type="pres">
      <dgm:prSet presAssocID="{F5A1039C-BAE4-410F-A7EB-6EF36BE9BB29}" presName="hierChild3" presStyleCnt="0"/>
      <dgm:spPr/>
    </dgm:pt>
    <dgm:pt modelId="{D869679E-5742-4EAB-9DC0-608C2830D34D}" type="pres">
      <dgm:prSet presAssocID="{9484600C-7E20-40E2-BD10-33889DCCFBAB}" presName="Name17" presStyleLbl="parChTrans1D3" presStyleIdx="2" presStyleCnt="3"/>
      <dgm:spPr/>
      <dgm:t>
        <a:bodyPr/>
        <a:lstStyle/>
        <a:p>
          <a:endParaRPr lang="en-US"/>
        </a:p>
      </dgm:t>
    </dgm:pt>
    <dgm:pt modelId="{58EC574D-D7EF-47C4-B98D-3E0D574343B3}" type="pres">
      <dgm:prSet presAssocID="{8C37E29D-CA7F-4805-8C8E-7908B74EFE64}" presName="hierRoot3" presStyleCnt="0"/>
      <dgm:spPr/>
    </dgm:pt>
    <dgm:pt modelId="{4F6C0E9B-9487-49A0-A050-37C3C330D8AD}" type="pres">
      <dgm:prSet presAssocID="{8C37E29D-CA7F-4805-8C8E-7908B74EFE64}" presName="composite3" presStyleCnt="0"/>
      <dgm:spPr/>
    </dgm:pt>
    <dgm:pt modelId="{5DA81293-C006-467E-8C85-335615D28D41}" type="pres">
      <dgm:prSet presAssocID="{8C37E29D-CA7F-4805-8C8E-7908B74EFE64}" presName="background3" presStyleLbl="node3" presStyleIdx="2" presStyleCnt="3"/>
      <dgm:spPr/>
    </dgm:pt>
    <dgm:pt modelId="{5AA4AB8F-7217-4ADE-B6BB-F376D544EFD5}" type="pres">
      <dgm:prSet presAssocID="{8C37E29D-CA7F-4805-8C8E-7908B74EFE64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1CE916-E3AD-4A7C-9F21-EDD03C498DF5}" type="pres">
      <dgm:prSet presAssocID="{8C37E29D-CA7F-4805-8C8E-7908B74EFE64}" presName="hierChild4" presStyleCnt="0"/>
      <dgm:spPr/>
    </dgm:pt>
  </dgm:ptLst>
  <dgm:cxnLst>
    <dgm:cxn modelId="{5776D326-903D-40DC-8EB7-7013447348D1}" srcId="{BC1E53E9-F8FF-4FBE-8C37-66D02317D280}" destId="{C29A621F-9079-48AD-BB6C-3B9065F95A8D}" srcOrd="1" destOrd="0" parTransId="{08F0F85A-9988-4FFC-8A99-2784C4277964}" sibTransId="{C709DADF-DF32-43C0-85D9-8FB7DDF3652C}"/>
    <dgm:cxn modelId="{24CBD3EF-516C-4D0D-A6C0-97FD78D7BB8C}" type="presOf" srcId="{BC1E53E9-F8FF-4FBE-8C37-66D02317D280}" destId="{99671CD6-CFE2-44AD-BF26-2B34F836C181}" srcOrd="0" destOrd="0" presId="urn:microsoft.com/office/officeart/2005/8/layout/hierarchy1"/>
    <dgm:cxn modelId="{A61B2472-C396-4B2F-A435-2D5832806A9C}" srcId="{BC1E53E9-F8FF-4FBE-8C37-66D02317D280}" destId="{F5A1039C-BAE4-410F-A7EB-6EF36BE9BB29}" srcOrd="2" destOrd="0" parTransId="{84A09426-25A2-4AF8-9FB8-2C71C0A444AB}" sibTransId="{BFA4561F-5BC7-4723-B8A6-356E2016EF29}"/>
    <dgm:cxn modelId="{663D6B83-413B-488B-97A3-22842FD5DFD6}" type="presOf" srcId="{8C37E29D-CA7F-4805-8C8E-7908B74EFE64}" destId="{5AA4AB8F-7217-4ADE-B6BB-F376D544EFD5}" srcOrd="0" destOrd="0" presId="urn:microsoft.com/office/officeart/2005/8/layout/hierarchy1"/>
    <dgm:cxn modelId="{ADBA54CE-9A0D-4C32-8CF6-CA9165D341F5}" type="presOf" srcId="{08F0F85A-9988-4FFC-8A99-2784C4277964}" destId="{A68D2B2E-C3A6-4DDE-A4EF-CAB21BE106FE}" srcOrd="0" destOrd="0" presId="urn:microsoft.com/office/officeart/2005/8/layout/hierarchy1"/>
    <dgm:cxn modelId="{DEBA7E0F-CC04-4DEB-9645-3A6045CCB7A2}" type="presOf" srcId="{977E6AA7-DCE8-4A20-A817-2F0DF6A8DF68}" destId="{47ED50D9-0808-4696-B454-720A6A66B8A5}" srcOrd="0" destOrd="0" presId="urn:microsoft.com/office/officeart/2005/8/layout/hierarchy1"/>
    <dgm:cxn modelId="{CDCA0F3F-B95C-4C15-B9E6-9B4A7B1ECBCB}" srcId="{94D6E955-30A9-40C9-AB85-D0EAB96D371B}" destId="{BC1E53E9-F8FF-4FBE-8C37-66D02317D280}" srcOrd="0" destOrd="0" parTransId="{466009AD-2122-45E5-B166-4CB25969ABA1}" sibTransId="{7C2ACDF9-0EC5-43B2-8194-21DD005DED30}"/>
    <dgm:cxn modelId="{85D43913-F5D4-43EB-AA99-FE15F725C9D7}" type="presOf" srcId="{F079031A-951D-4393-BD3B-D31E2AB8D4BC}" destId="{D4DAC422-12E4-4B6D-B96B-9006D9BE0BF0}" srcOrd="0" destOrd="0" presId="urn:microsoft.com/office/officeart/2005/8/layout/hierarchy1"/>
    <dgm:cxn modelId="{A0F3FFD9-63AB-41D7-B3B8-DEADCB72D95C}" type="presOf" srcId="{C29A621F-9079-48AD-BB6C-3B9065F95A8D}" destId="{65925BB5-03D2-422C-B84C-6FCD357EE4B4}" srcOrd="0" destOrd="0" presId="urn:microsoft.com/office/officeart/2005/8/layout/hierarchy1"/>
    <dgm:cxn modelId="{AAF88017-23E8-4DAD-AD72-26144671CDBA}" type="presOf" srcId="{770224D1-A557-40B6-A5BB-8412D3DBECDE}" destId="{93653E7A-4614-4D7B-A7A7-BC4B900E7AB9}" srcOrd="0" destOrd="0" presId="urn:microsoft.com/office/officeart/2005/8/layout/hierarchy1"/>
    <dgm:cxn modelId="{46C37CDB-A479-449B-9B06-3403D33A91C9}" srcId="{BC1E53E9-F8FF-4FBE-8C37-66D02317D280}" destId="{34345521-5E2C-4096-9EB6-FBD2E4D9D97D}" srcOrd="0" destOrd="0" parTransId="{1AC325C4-71E9-471C-8C78-79A3C7FA33C1}" sibTransId="{ADEF99BB-9DBC-456A-BFFA-C3FE9CF7B3C6}"/>
    <dgm:cxn modelId="{C8360453-4509-46C1-A509-4910471592F2}" type="presOf" srcId="{1AC325C4-71E9-471C-8C78-79A3C7FA33C1}" destId="{8164702C-CC0D-4F6B-B5E1-941117BB1C06}" srcOrd="0" destOrd="0" presId="urn:microsoft.com/office/officeart/2005/8/layout/hierarchy1"/>
    <dgm:cxn modelId="{1328FE97-E1D0-440F-B94C-737B1F13E94A}" type="presOf" srcId="{D3C59F68-FE0D-410C-9B69-6F0DADCC58C8}" destId="{F03D1636-8519-48ED-970A-BF0362C82151}" srcOrd="0" destOrd="0" presId="urn:microsoft.com/office/officeart/2005/8/layout/hierarchy1"/>
    <dgm:cxn modelId="{D59E891C-FA13-4DC1-BC26-6C1F741D40E0}" type="presOf" srcId="{F5A1039C-BAE4-410F-A7EB-6EF36BE9BB29}" destId="{62CA3F52-443E-4416-8C04-DF11C079727C}" srcOrd="0" destOrd="0" presId="urn:microsoft.com/office/officeart/2005/8/layout/hierarchy1"/>
    <dgm:cxn modelId="{EDF33D25-5529-4D1D-B703-7394FA2BFB00}" srcId="{34345521-5E2C-4096-9EB6-FBD2E4D9D97D}" destId="{D3C59F68-FE0D-410C-9B69-6F0DADCC58C8}" srcOrd="0" destOrd="0" parTransId="{770224D1-A557-40B6-A5BB-8412D3DBECDE}" sibTransId="{DA0AAE6B-7C9F-4E2F-A7D1-9CC9CF929E7C}"/>
    <dgm:cxn modelId="{23EF909E-18B6-4F61-BDBD-8039E0CDC5B3}" srcId="{C1694A94-67E3-45B2-B63F-0128DBEB885A}" destId="{977E6AA7-DCE8-4A20-A817-2F0DF6A8DF68}" srcOrd="0" destOrd="0" parTransId="{F079031A-951D-4393-BD3B-D31E2AB8D4BC}" sibTransId="{386E9A47-E755-4B96-A11A-B369DC7B5E25}"/>
    <dgm:cxn modelId="{495954D9-99B5-4D9B-8B2D-8669D96CD268}" type="presOf" srcId="{9484600C-7E20-40E2-BD10-33889DCCFBAB}" destId="{D869679E-5742-4EAB-9DC0-608C2830D34D}" srcOrd="0" destOrd="0" presId="urn:microsoft.com/office/officeart/2005/8/layout/hierarchy1"/>
    <dgm:cxn modelId="{C5D0BFB1-4881-47A2-B023-AB8F5D9E9B46}" srcId="{F5A1039C-BAE4-410F-A7EB-6EF36BE9BB29}" destId="{8C37E29D-CA7F-4805-8C8E-7908B74EFE64}" srcOrd="0" destOrd="0" parTransId="{9484600C-7E20-40E2-BD10-33889DCCFBAB}" sibTransId="{6D64D476-A2EA-46FC-B403-77DE359F6D31}"/>
    <dgm:cxn modelId="{A107265D-ACE5-4049-938A-E4263735068A}" type="presOf" srcId="{C1694A94-67E3-45B2-B63F-0128DBEB885A}" destId="{2192A90F-8D0C-426A-ADDB-652F09B85EB8}" srcOrd="0" destOrd="0" presId="urn:microsoft.com/office/officeart/2005/8/layout/hierarchy1"/>
    <dgm:cxn modelId="{C94FDE9F-F1DF-4BBA-B249-CB6702B0A15C}" srcId="{C29A621F-9079-48AD-BB6C-3B9065F95A8D}" destId="{C1694A94-67E3-45B2-B63F-0128DBEB885A}" srcOrd="0" destOrd="0" parTransId="{EB64E1FB-AB13-449B-975D-8C74A9A8BC7F}" sibTransId="{16789BBB-4D8D-4A7C-AB40-5F9800716EE0}"/>
    <dgm:cxn modelId="{1612F52A-3B5A-494B-9F27-A34DB82D5CFD}" type="presOf" srcId="{EB64E1FB-AB13-449B-975D-8C74A9A8BC7F}" destId="{CAB7B72F-ECEF-4F64-990F-825961950264}" srcOrd="0" destOrd="0" presId="urn:microsoft.com/office/officeart/2005/8/layout/hierarchy1"/>
    <dgm:cxn modelId="{07225F96-3B83-44E8-8DA1-27278F3B0B2D}" type="presOf" srcId="{84A09426-25A2-4AF8-9FB8-2C71C0A444AB}" destId="{EFF1FB78-FCB3-4440-A211-F5FF3ED5CCF1}" srcOrd="0" destOrd="0" presId="urn:microsoft.com/office/officeart/2005/8/layout/hierarchy1"/>
    <dgm:cxn modelId="{632CE4CD-79A0-449A-B985-C05844EA7142}" type="presOf" srcId="{94D6E955-30A9-40C9-AB85-D0EAB96D371B}" destId="{4B78CB8F-5A6B-49FF-BE4A-B0DF428FB487}" srcOrd="0" destOrd="0" presId="urn:microsoft.com/office/officeart/2005/8/layout/hierarchy1"/>
    <dgm:cxn modelId="{DDF02F0A-0363-4774-83FD-C93D36223407}" type="presOf" srcId="{34345521-5E2C-4096-9EB6-FBD2E4D9D97D}" destId="{BA92B1DB-C561-4DB9-8747-8121B1597271}" srcOrd="0" destOrd="0" presId="urn:microsoft.com/office/officeart/2005/8/layout/hierarchy1"/>
    <dgm:cxn modelId="{9DA61FE2-6B24-4067-BFAB-3EFCB79A604E}" type="presParOf" srcId="{4B78CB8F-5A6B-49FF-BE4A-B0DF428FB487}" destId="{7085ABC9-7ED5-4F6A-A486-D957F5FFD838}" srcOrd="0" destOrd="0" presId="urn:microsoft.com/office/officeart/2005/8/layout/hierarchy1"/>
    <dgm:cxn modelId="{3013CCDD-71D9-43B0-82D1-7890F49957F1}" type="presParOf" srcId="{7085ABC9-7ED5-4F6A-A486-D957F5FFD838}" destId="{92CDF733-F3AC-4FA4-BD9B-0247ECB903FA}" srcOrd="0" destOrd="0" presId="urn:microsoft.com/office/officeart/2005/8/layout/hierarchy1"/>
    <dgm:cxn modelId="{E5DECD79-73E1-4D45-9B7B-A1DD044976FC}" type="presParOf" srcId="{92CDF733-F3AC-4FA4-BD9B-0247ECB903FA}" destId="{31AB6D48-7502-47D8-BA72-B2A20BC7A91F}" srcOrd="0" destOrd="0" presId="urn:microsoft.com/office/officeart/2005/8/layout/hierarchy1"/>
    <dgm:cxn modelId="{3252A963-6CE9-49A9-8AC6-876FCD7CE81F}" type="presParOf" srcId="{92CDF733-F3AC-4FA4-BD9B-0247ECB903FA}" destId="{99671CD6-CFE2-44AD-BF26-2B34F836C181}" srcOrd="1" destOrd="0" presId="urn:microsoft.com/office/officeart/2005/8/layout/hierarchy1"/>
    <dgm:cxn modelId="{C6463B04-1F29-43C4-8F21-F75D6016A895}" type="presParOf" srcId="{7085ABC9-7ED5-4F6A-A486-D957F5FFD838}" destId="{1B34C742-BD6F-44DE-8934-CC886E2B95BC}" srcOrd="1" destOrd="0" presId="urn:microsoft.com/office/officeart/2005/8/layout/hierarchy1"/>
    <dgm:cxn modelId="{9C989658-26B0-4CEC-AAE1-00EC94E31C7F}" type="presParOf" srcId="{1B34C742-BD6F-44DE-8934-CC886E2B95BC}" destId="{8164702C-CC0D-4F6B-B5E1-941117BB1C06}" srcOrd="0" destOrd="0" presId="urn:microsoft.com/office/officeart/2005/8/layout/hierarchy1"/>
    <dgm:cxn modelId="{19CB0C35-F6C9-4E51-8B77-02974916CF89}" type="presParOf" srcId="{1B34C742-BD6F-44DE-8934-CC886E2B95BC}" destId="{F343327A-F230-42A4-A610-992326E3F188}" srcOrd="1" destOrd="0" presId="urn:microsoft.com/office/officeart/2005/8/layout/hierarchy1"/>
    <dgm:cxn modelId="{9BAB1861-5101-45CF-8B0A-7D82E107FE82}" type="presParOf" srcId="{F343327A-F230-42A4-A610-992326E3F188}" destId="{0A4A3741-B21F-4DC5-BB02-724D1D0653EF}" srcOrd="0" destOrd="0" presId="urn:microsoft.com/office/officeart/2005/8/layout/hierarchy1"/>
    <dgm:cxn modelId="{513A52D8-847E-4400-AC93-133DAF2CE9DA}" type="presParOf" srcId="{0A4A3741-B21F-4DC5-BB02-724D1D0653EF}" destId="{14DB54B5-CBE9-4E44-A49D-D39AA38F216A}" srcOrd="0" destOrd="0" presId="urn:microsoft.com/office/officeart/2005/8/layout/hierarchy1"/>
    <dgm:cxn modelId="{056D568B-154F-44C9-86BA-E050DDE218A0}" type="presParOf" srcId="{0A4A3741-B21F-4DC5-BB02-724D1D0653EF}" destId="{BA92B1DB-C561-4DB9-8747-8121B1597271}" srcOrd="1" destOrd="0" presId="urn:microsoft.com/office/officeart/2005/8/layout/hierarchy1"/>
    <dgm:cxn modelId="{5C4AFB17-A291-4750-83EF-629988003937}" type="presParOf" srcId="{F343327A-F230-42A4-A610-992326E3F188}" destId="{EB10201D-6042-452C-B29A-7B000BF06CC9}" srcOrd="1" destOrd="0" presId="urn:microsoft.com/office/officeart/2005/8/layout/hierarchy1"/>
    <dgm:cxn modelId="{2C164D4A-DFE1-47A5-B82B-0866B41024D0}" type="presParOf" srcId="{EB10201D-6042-452C-B29A-7B000BF06CC9}" destId="{93653E7A-4614-4D7B-A7A7-BC4B900E7AB9}" srcOrd="0" destOrd="0" presId="urn:microsoft.com/office/officeart/2005/8/layout/hierarchy1"/>
    <dgm:cxn modelId="{C230D6A8-3656-4F44-9440-356409CB5B94}" type="presParOf" srcId="{EB10201D-6042-452C-B29A-7B000BF06CC9}" destId="{B68FD983-1914-4A02-B194-11FB237BD87B}" srcOrd="1" destOrd="0" presId="urn:microsoft.com/office/officeart/2005/8/layout/hierarchy1"/>
    <dgm:cxn modelId="{114439E3-5183-4F9D-97A6-412FAB3EBC3A}" type="presParOf" srcId="{B68FD983-1914-4A02-B194-11FB237BD87B}" destId="{68FA7DF7-42BA-4FF4-9980-607B0710F100}" srcOrd="0" destOrd="0" presId="urn:microsoft.com/office/officeart/2005/8/layout/hierarchy1"/>
    <dgm:cxn modelId="{85E97FAC-0D19-4B6C-A44E-779E81803567}" type="presParOf" srcId="{68FA7DF7-42BA-4FF4-9980-607B0710F100}" destId="{EBC974E6-559A-4E5D-AB12-488D0CD47C7F}" srcOrd="0" destOrd="0" presId="urn:microsoft.com/office/officeart/2005/8/layout/hierarchy1"/>
    <dgm:cxn modelId="{4F8BAF36-BFB8-44D5-8792-96A285D90389}" type="presParOf" srcId="{68FA7DF7-42BA-4FF4-9980-607B0710F100}" destId="{F03D1636-8519-48ED-970A-BF0362C82151}" srcOrd="1" destOrd="0" presId="urn:microsoft.com/office/officeart/2005/8/layout/hierarchy1"/>
    <dgm:cxn modelId="{B8944967-D41C-4206-BC6E-BBC73EA2D2A2}" type="presParOf" srcId="{B68FD983-1914-4A02-B194-11FB237BD87B}" destId="{CF887020-097F-47DD-9E6D-C348B60C6712}" srcOrd="1" destOrd="0" presId="urn:microsoft.com/office/officeart/2005/8/layout/hierarchy1"/>
    <dgm:cxn modelId="{BDEB798D-79CC-4040-8B34-C7B8083C8F04}" type="presParOf" srcId="{1B34C742-BD6F-44DE-8934-CC886E2B95BC}" destId="{A68D2B2E-C3A6-4DDE-A4EF-CAB21BE106FE}" srcOrd="2" destOrd="0" presId="urn:microsoft.com/office/officeart/2005/8/layout/hierarchy1"/>
    <dgm:cxn modelId="{56180C6A-8B7D-4403-AA54-D58901F6BC91}" type="presParOf" srcId="{1B34C742-BD6F-44DE-8934-CC886E2B95BC}" destId="{30B22FD2-F98F-47CD-BA60-192B1559E453}" srcOrd="3" destOrd="0" presId="urn:microsoft.com/office/officeart/2005/8/layout/hierarchy1"/>
    <dgm:cxn modelId="{13D1BFE9-FEE9-4EAB-8D99-BC75E346EEF3}" type="presParOf" srcId="{30B22FD2-F98F-47CD-BA60-192B1559E453}" destId="{27F6B430-06CE-4049-BE19-0EBF4A7F8338}" srcOrd="0" destOrd="0" presId="urn:microsoft.com/office/officeart/2005/8/layout/hierarchy1"/>
    <dgm:cxn modelId="{78608891-2396-4AC9-A690-0A4B2A1E4944}" type="presParOf" srcId="{27F6B430-06CE-4049-BE19-0EBF4A7F8338}" destId="{F727F97C-01CF-4600-A69E-8A2069FDBE56}" srcOrd="0" destOrd="0" presId="urn:microsoft.com/office/officeart/2005/8/layout/hierarchy1"/>
    <dgm:cxn modelId="{DE6CC266-B17A-4A6A-B670-477F9A1E0130}" type="presParOf" srcId="{27F6B430-06CE-4049-BE19-0EBF4A7F8338}" destId="{65925BB5-03D2-422C-B84C-6FCD357EE4B4}" srcOrd="1" destOrd="0" presId="urn:microsoft.com/office/officeart/2005/8/layout/hierarchy1"/>
    <dgm:cxn modelId="{0C77F61F-5600-4A06-8280-AFDB6B7C2D97}" type="presParOf" srcId="{30B22FD2-F98F-47CD-BA60-192B1559E453}" destId="{2E8F6EA8-5A8D-49D4-B0B5-87F5104EB075}" srcOrd="1" destOrd="0" presId="urn:microsoft.com/office/officeart/2005/8/layout/hierarchy1"/>
    <dgm:cxn modelId="{C38BDC7D-18EF-418A-AD64-51604740F4EA}" type="presParOf" srcId="{2E8F6EA8-5A8D-49D4-B0B5-87F5104EB075}" destId="{CAB7B72F-ECEF-4F64-990F-825961950264}" srcOrd="0" destOrd="0" presId="urn:microsoft.com/office/officeart/2005/8/layout/hierarchy1"/>
    <dgm:cxn modelId="{83F083CE-0C07-452F-A0C0-C21267F6C612}" type="presParOf" srcId="{2E8F6EA8-5A8D-49D4-B0B5-87F5104EB075}" destId="{9E7F65A2-9647-4421-BD5E-7702EDCC749E}" srcOrd="1" destOrd="0" presId="urn:microsoft.com/office/officeart/2005/8/layout/hierarchy1"/>
    <dgm:cxn modelId="{626AA890-AEDB-4963-A6B0-41C321B07895}" type="presParOf" srcId="{9E7F65A2-9647-4421-BD5E-7702EDCC749E}" destId="{B015389B-9532-4732-BBC5-DC343C956B51}" srcOrd="0" destOrd="0" presId="urn:microsoft.com/office/officeart/2005/8/layout/hierarchy1"/>
    <dgm:cxn modelId="{EAE044F1-3026-4BDF-8EE6-08B947FF2496}" type="presParOf" srcId="{B015389B-9532-4732-BBC5-DC343C956B51}" destId="{F71DA32B-45DC-442E-81DE-97601FAFC617}" srcOrd="0" destOrd="0" presId="urn:microsoft.com/office/officeart/2005/8/layout/hierarchy1"/>
    <dgm:cxn modelId="{59A32B0E-F25C-4272-98D2-B4DFAF71E9DD}" type="presParOf" srcId="{B015389B-9532-4732-BBC5-DC343C956B51}" destId="{2192A90F-8D0C-426A-ADDB-652F09B85EB8}" srcOrd="1" destOrd="0" presId="urn:microsoft.com/office/officeart/2005/8/layout/hierarchy1"/>
    <dgm:cxn modelId="{9AA74236-B3C7-4F5C-B161-21B004B51919}" type="presParOf" srcId="{9E7F65A2-9647-4421-BD5E-7702EDCC749E}" destId="{85697381-8049-4EBC-854A-D6081D267542}" srcOrd="1" destOrd="0" presId="urn:microsoft.com/office/officeart/2005/8/layout/hierarchy1"/>
    <dgm:cxn modelId="{2756B76B-2FD7-44B3-B24E-555BA745FE3C}" type="presParOf" srcId="{85697381-8049-4EBC-854A-D6081D267542}" destId="{D4DAC422-12E4-4B6D-B96B-9006D9BE0BF0}" srcOrd="0" destOrd="0" presId="urn:microsoft.com/office/officeart/2005/8/layout/hierarchy1"/>
    <dgm:cxn modelId="{76B93CAB-A588-4B08-9FA6-51B6B3FFBEFB}" type="presParOf" srcId="{85697381-8049-4EBC-854A-D6081D267542}" destId="{4B11FA11-F775-490D-AF89-E0404F39D4A7}" srcOrd="1" destOrd="0" presId="urn:microsoft.com/office/officeart/2005/8/layout/hierarchy1"/>
    <dgm:cxn modelId="{864D2B8E-A2F4-458B-A28E-CF51562171A1}" type="presParOf" srcId="{4B11FA11-F775-490D-AF89-E0404F39D4A7}" destId="{24844A89-7F41-466F-83BD-10791850B33E}" srcOrd="0" destOrd="0" presId="urn:microsoft.com/office/officeart/2005/8/layout/hierarchy1"/>
    <dgm:cxn modelId="{4E765B24-042A-42AC-B9CF-17C69B2123FB}" type="presParOf" srcId="{24844A89-7F41-466F-83BD-10791850B33E}" destId="{7290FC89-DC5D-4248-8F16-DA290399C696}" srcOrd="0" destOrd="0" presId="urn:microsoft.com/office/officeart/2005/8/layout/hierarchy1"/>
    <dgm:cxn modelId="{DC047316-C10B-4557-B4BB-2D571E5ED7CA}" type="presParOf" srcId="{24844A89-7F41-466F-83BD-10791850B33E}" destId="{47ED50D9-0808-4696-B454-720A6A66B8A5}" srcOrd="1" destOrd="0" presId="urn:microsoft.com/office/officeart/2005/8/layout/hierarchy1"/>
    <dgm:cxn modelId="{D3AF7819-665A-415A-9073-568971EBE16C}" type="presParOf" srcId="{4B11FA11-F775-490D-AF89-E0404F39D4A7}" destId="{D60BA6A9-1BFE-40DC-9C12-5C21214E8680}" srcOrd="1" destOrd="0" presId="urn:microsoft.com/office/officeart/2005/8/layout/hierarchy1"/>
    <dgm:cxn modelId="{492D4C89-B7C1-4370-8C67-5488D2AC7C20}" type="presParOf" srcId="{1B34C742-BD6F-44DE-8934-CC886E2B95BC}" destId="{EFF1FB78-FCB3-4440-A211-F5FF3ED5CCF1}" srcOrd="4" destOrd="0" presId="urn:microsoft.com/office/officeart/2005/8/layout/hierarchy1"/>
    <dgm:cxn modelId="{6DEA51B5-5DBC-46ED-A56D-C2BA2DEF536B}" type="presParOf" srcId="{1B34C742-BD6F-44DE-8934-CC886E2B95BC}" destId="{DB885D9C-B29F-4059-8943-97789D45767E}" srcOrd="5" destOrd="0" presId="urn:microsoft.com/office/officeart/2005/8/layout/hierarchy1"/>
    <dgm:cxn modelId="{9757991A-689D-464E-A201-382B4DCFE247}" type="presParOf" srcId="{DB885D9C-B29F-4059-8943-97789D45767E}" destId="{686F5D25-5939-4EF6-9ACC-D0B84D37801A}" srcOrd="0" destOrd="0" presId="urn:microsoft.com/office/officeart/2005/8/layout/hierarchy1"/>
    <dgm:cxn modelId="{B30667F3-543E-4874-A6F1-3FCE59F30B9A}" type="presParOf" srcId="{686F5D25-5939-4EF6-9ACC-D0B84D37801A}" destId="{48BE39D8-58A3-4FA2-BC94-8BD20C21C469}" srcOrd="0" destOrd="0" presId="urn:microsoft.com/office/officeart/2005/8/layout/hierarchy1"/>
    <dgm:cxn modelId="{5420D92F-7C87-4037-A22D-6B3BC9074BCD}" type="presParOf" srcId="{686F5D25-5939-4EF6-9ACC-D0B84D37801A}" destId="{62CA3F52-443E-4416-8C04-DF11C079727C}" srcOrd="1" destOrd="0" presId="urn:microsoft.com/office/officeart/2005/8/layout/hierarchy1"/>
    <dgm:cxn modelId="{C246705C-E005-4F8B-9DEE-CE17483DFEA4}" type="presParOf" srcId="{DB885D9C-B29F-4059-8943-97789D45767E}" destId="{D73B3336-C0F2-4140-95F1-EBF529DFB17D}" srcOrd="1" destOrd="0" presId="urn:microsoft.com/office/officeart/2005/8/layout/hierarchy1"/>
    <dgm:cxn modelId="{7039C3E0-1D04-4C4E-8BC1-4BF8ED0BEC25}" type="presParOf" srcId="{D73B3336-C0F2-4140-95F1-EBF529DFB17D}" destId="{D869679E-5742-4EAB-9DC0-608C2830D34D}" srcOrd="0" destOrd="0" presId="urn:microsoft.com/office/officeart/2005/8/layout/hierarchy1"/>
    <dgm:cxn modelId="{16CEF90E-1BA1-437B-9EE4-47EA922E9D76}" type="presParOf" srcId="{D73B3336-C0F2-4140-95F1-EBF529DFB17D}" destId="{58EC574D-D7EF-47C4-B98D-3E0D574343B3}" srcOrd="1" destOrd="0" presId="urn:microsoft.com/office/officeart/2005/8/layout/hierarchy1"/>
    <dgm:cxn modelId="{BB54EA34-04C2-4976-BB94-C3B8EA144E59}" type="presParOf" srcId="{58EC574D-D7EF-47C4-B98D-3E0D574343B3}" destId="{4F6C0E9B-9487-49A0-A050-37C3C330D8AD}" srcOrd="0" destOrd="0" presId="urn:microsoft.com/office/officeart/2005/8/layout/hierarchy1"/>
    <dgm:cxn modelId="{D7C37C62-62E7-4A1D-99F9-897A7D42D778}" type="presParOf" srcId="{4F6C0E9B-9487-49A0-A050-37C3C330D8AD}" destId="{5DA81293-C006-467E-8C85-335615D28D41}" srcOrd="0" destOrd="0" presId="urn:microsoft.com/office/officeart/2005/8/layout/hierarchy1"/>
    <dgm:cxn modelId="{30FC03B8-B20E-416A-A39D-3208F4EB37E2}" type="presParOf" srcId="{4F6C0E9B-9487-49A0-A050-37C3C330D8AD}" destId="{5AA4AB8F-7217-4ADE-B6BB-F376D544EFD5}" srcOrd="1" destOrd="0" presId="urn:microsoft.com/office/officeart/2005/8/layout/hierarchy1"/>
    <dgm:cxn modelId="{77261FAD-372E-4C25-BCB0-3A9594D7A363}" type="presParOf" srcId="{58EC574D-D7EF-47C4-B98D-3E0D574343B3}" destId="{0F1CE916-E3AD-4A7C-9F21-EDD03C498DF5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9CFB72-64F9-4381-92CB-06DA02F46DE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A14A44-BE70-442A-975C-D41A1A34ED72}">
      <dgm:prSet phldrT="[Text]"/>
      <dgm:spPr/>
      <dgm:t>
        <a:bodyPr/>
        <a:lstStyle/>
        <a:p>
          <a:r>
            <a:rPr lang="en-US" dirty="0" smtClean="0"/>
            <a:t>High suspicion USG pattern</a:t>
          </a:r>
          <a:endParaRPr lang="en-US" dirty="0"/>
        </a:p>
      </dgm:t>
    </dgm:pt>
    <dgm:pt modelId="{4873EFF0-CFAB-464C-8A42-F9B0370F47A4}" type="parTrans" cxnId="{8626B60F-4790-48B7-8C9B-041D4078992C}">
      <dgm:prSet/>
      <dgm:spPr/>
      <dgm:t>
        <a:bodyPr/>
        <a:lstStyle/>
        <a:p>
          <a:endParaRPr lang="en-US"/>
        </a:p>
      </dgm:t>
    </dgm:pt>
    <dgm:pt modelId="{DD2BAD0F-E429-4D75-B3ED-6DF75EA1BB02}" type="sibTrans" cxnId="{8626B60F-4790-48B7-8C9B-041D4078992C}">
      <dgm:prSet/>
      <dgm:spPr/>
      <dgm:t>
        <a:bodyPr/>
        <a:lstStyle/>
        <a:p>
          <a:endParaRPr lang="en-US"/>
        </a:p>
      </dgm:t>
    </dgm:pt>
    <dgm:pt modelId="{3668D0E1-8823-474F-B851-47A02C761DAA}">
      <dgm:prSet phldrT="[Text]"/>
      <dgm:spPr/>
      <dgm:t>
        <a:bodyPr/>
        <a:lstStyle/>
        <a:p>
          <a:r>
            <a:rPr lang="en-US" dirty="0" smtClean="0"/>
            <a:t>Repeat USG in 6-12 months</a:t>
          </a:r>
          <a:endParaRPr lang="en-US" dirty="0"/>
        </a:p>
      </dgm:t>
    </dgm:pt>
    <dgm:pt modelId="{980011E7-DF49-476A-8F14-B04DFDE96ED3}" type="parTrans" cxnId="{2587D99D-25EE-418B-BFB2-A369155B4C69}">
      <dgm:prSet/>
      <dgm:spPr/>
      <dgm:t>
        <a:bodyPr/>
        <a:lstStyle/>
        <a:p>
          <a:endParaRPr lang="en-US"/>
        </a:p>
      </dgm:t>
    </dgm:pt>
    <dgm:pt modelId="{635FFB45-AD32-41F2-B0D8-A995D1763359}" type="sibTrans" cxnId="{2587D99D-25EE-418B-BFB2-A369155B4C69}">
      <dgm:prSet/>
      <dgm:spPr/>
      <dgm:t>
        <a:bodyPr/>
        <a:lstStyle/>
        <a:p>
          <a:endParaRPr lang="en-US"/>
        </a:p>
      </dgm:t>
    </dgm:pt>
    <dgm:pt modelId="{628C7A6D-AB0C-4782-865E-665563939F97}">
      <dgm:prSet phldrT="[Text]"/>
      <dgm:spPr/>
      <dgm:t>
        <a:bodyPr/>
        <a:lstStyle/>
        <a:p>
          <a:r>
            <a:rPr lang="en-US" dirty="0" smtClean="0"/>
            <a:t>Low to intermediate suspicion USG</a:t>
          </a:r>
          <a:endParaRPr lang="en-US" dirty="0"/>
        </a:p>
      </dgm:t>
    </dgm:pt>
    <dgm:pt modelId="{FFEECC8D-7C43-4798-8D1D-75EF40191575}" type="parTrans" cxnId="{40C323ED-FCA6-481B-900F-EEEE0D9B951A}">
      <dgm:prSet/>
      <dgm:spPr/>
      <dgm:t>
        <a:bodyPr/>
        <a:lstStyle/>
        <a:p>
          <a:endParaRPr lang="en-US"/>
        </a:p>
      </dgm:t>
    </dgm:pt>
    <dgm:pt modelId="{3ADCC252-DD88-45A1-848A-7CC3D54C7ED0}" type="sibTrans" cxnId="{40C323ED-FCA6-481B-900F-EEEE0D9B951A}">
      <dgm:prSet/>
      <dgm:spPr/>
      <dgm:t>
        <a:bodyPr/>
        <a:lstStyle/>
        <a:p>
          <a:endParaRPr lang="en-US"/>
        </a:p>
      </dgm:t>
    </dgm:pt>
    <dgm:pt modelId="{41D08879-F925-48E8-9E4A-AE80F8EEBEC3}">
      <dgm:prSet phldrT="[Text]"/>
      <dgm:spPr/>
      <dgm:t>
        <a:bodyPr/>
        <a:lstStyle/>
        <a:p>
          <a:r>
            <a:rPr lang="en-US" dirty="0" smtClean="0"/>
            <a:t>Repeat USG at 12-24 months</a:t>
          </a:r>
          <a:endParaRPr lang="en-US" dirty="0"/>
        </a:p>
      </dgm:t>
    </dgm:pt>
    <dgm:pt modelId="{5B8CB6A3-5B05-4AA6-B7CC-44660E008C5A}" type="parTrans" cxnId="{3BB8070C-DAB4-4FC8-A67A-09F72F940653}">
      <dgm:prSet/>
      <dgm:spPr/>
      <dgm:t>
        <a:bodyPr/>
        <a:lstStyle/>
        <a:p>
          <a:endParaRPr lang="en-US"/>
        </a:p>
      </dgm:t>
    </dgm:pt>
    <dgm:pt modelId="{23A29209-5F8A-4439-8BB3-3BCEAAC189C9}" type="sibTrans" cxnId="{3BB8070C-DAB4-4FC8-A67A-09F72F940653}">
      <dgm:prSet/>
      <dgm:spPr/>
      <dgm:t>
        <a:bodyPr/>
        <a:lstStyle/>
        <a:p>
          <a:endParaRPr lang="en-US"/>
        </a:p>
      </dgm:t>
    </dgm:pt>
    <dgm:pt modelId="{3AA8901D-D817-40D0-8656-070598BF00F3}">
      <dgm:prSet/>
      <dgm:spPr/>
      <dgm:t>
        <a:bodyPr/>
        <a:lstStyle/>
        <a:p>
          <a:r>
            <a:rPr lang="en-US" dirty="0" smtClean="0"/>
            <a:t>Nodules &gt; 1cm with very low suspicion USG pattern and pure cyst</a:t>
          </a:r>
          <a:endParaRPr lang="en-US" dirty="0"/>
        </a:p>
      </dgm:t>
    </dgm:pt>
    <dgm:pt modelId="{BC587500-A103-4A05-B602-57DED258723B}" type="parTrans" cxnId="{D8186261-DABB-4CF0-8BE2-6FE4C237162C}">
      <dgm:prSet/>
      <dgm:spPr/>
    </dgm:pt>
    <dgm:pt modelId="{96DCA122-923B-4A76-86C8-C79029AD70E4}" type="sibTrans" cxnId="{D8186261-DABB-4CF0-8BE2-6FE4C237162C}">
      <dgm:prSet/>
      <dgm:spPr/>
    </dgm:pt>
    <dgm:pt modelId="{4BB59B09-53EA-43D8-93C6-58EA90553E6A}">
      <dgm:prSet/>
      <dgm:spPr/>
      <dgm:t>
        <a:bodyPr/>
        <a:lstStyle/>
        <a:p>
          <a:r>
            <a:rPr lang="en-US" dirty="0" smtClean="0"/>
            <a:t>Repeat USG after 24 months</a:t>
          </a:r>
          <a:endParaRPr lang="en-US" dirty="0"/>
        </a:p>
      </dgm:t>
    </dgm:pt>
    <dgm:pt modelId="{3E65AADF-5CF3-4D17-8E8E-54053ED21583}" type="parTrans" cxnId="{A776F4F8-B6B8-4F27-B7CC-CCEC6039FD6C}">
      <dgm:prSet/>
      <dgm:spPr/>
    </dgm:pt>
    <dgm:pt modelId="{DDD8F04F-FCC9-4C44-B442-2C27B52FC482}" type="sibTrans" cxnId="{A776F4F8-B6B8-4F27-B7CC-CCEC6039FD6C}">
      <dgm:prSet/>
      <dgm:spPr/>
    </dgm:pt>
    <dgm:pt modelId="{D9FF8A4A-537A-4149-855B-247ABA4A9113}">
      <dgm:prSet/>
      <dgm:spPr/>
      <dgm:t>
        <a:bodyPr/>
        <a:lstStyle/>
        <a:p>
          <a:r>
            <a:rPr lang="en-US" dirty="0" smtClean="0"/>
            <a:t>Nodules &lt; 1cm with very low suspicion USG pattern</a:t>
          </a:r>
          <a:endParaRPr lang="en-US" dirty="0"/>
        </a:p>
      </dgm:t>
    </dgm:pt>
    <dgm:pt modelId="{DBE3F34C-DB51-4B2A-AE99-654FC66DAE53}" type="parTrans" cxnId="{D35931D5-0852-4E9F-A206-F5771D1F2F3B}">
      <dgm:prSet/>
      <dgm:spPr/>
    </dgm:pt>
    <dgm:pt modelId="{21E9EE4F-1A44-4186-97AE-378C8BF20480}" type="sibTrans" cxnId="{D35931D5-0852-4E9F-A206-F5771D1F2F3B}">
      <dgm:prSet/>
      <dgm:spPr/>
    </dgm:pt>
    <dgm:pt modelId="{AAF2F8C1-9CAC-4BAF-A84D-6E6DB49F7506}">
      <dgm:prSet/>
      <dgm:spPr/>
      <dgm:t>
        <a:bodyPr/>
        <a:lstStyle/>
        <a:p>
          <a:r>
            <a:rPr lang="en-US" dirty="0" smtClean="0"/>
            <a:t>No need for </a:t>
          </a:r>
          <a:r>
            <a:rPr lang="en-US" dirty="0" err="1" smtClean="0"/>
            <a:t>sonographic</a:t>
          </a:r>
          <a:r>
            <a:rPr lang="en-US" dirty="0" smtClean="0"/>
            <a:t> follow up</a:t>
          </a:r>
          <a:endParaRPr lang="en-US" dirty="0"/>
        </a:p>
      </dgm:t>
    </dgm:pt>
    <dgm:pt modelId="{F138DB22-7534-4E5E-BB15-AE7FA5C12820}" type="parTrans" cxnId="{82E4CBB8-FBD5-4955-933E-CCCD1EED9F12}">
      <dgm:prSet/>
      <dgm:spPr/>
    </dgm:pt>
    <dgm:pt modelId="{788ADB24-367F-4F4B-A670-B78A3AD2AE62}" type="sibTrans" cxnId="{82E4CBB8-FBD5-4955-933E-CCCD1EED9F12}">
      <dgm:prSet/>
      <dgm:spPr/>
    </dgm:pt>
    <dgm:pt modelId="{4C27752A-5DF7-4ACA-ACE4-EF725802B09A}" type="pres">
      <dgm:prSet presAssocID="{3F9CFB72-64F9-4381-92CB-06DA02F46DE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1C2C5CE-570B-40AE-82BC-B9449D76AFF1}" type="pres">
      <dgm:prSet presAssocID="{32A14A44-BE70-442A-975C-D41A1A34ED72}" presName="root" presStyleCnt="0"/>
      <dgm:spPr/>
    </dgm:pt>
    <dgm:pt modelId="{2081C2B8-5B55-450A-B1AF-41BF2173C666}" type="pres">
      <dgm:prSet presAssocID="{32A14A44-BE70-442A-975C-D41A1A34ED72}" presName="rootComposite" presStyleCnt="0"/>
      <dgm:spPr/>
    </dgm:pt>
    <dgm:pt modelId="{2E8B18EC-2636-4B33-9B48-2BB572838A63}" type="pres">
      <dgm:prSet presAssocID="{32A14A44-BE70-442A-975C-D41A1A34ED72}" presName="rootText" presStyleLbl="node1" presStyleIdx="0" presStyleCnt="4"/>
      <dgm:spPr/>
      <dgm:t>
        <a:bodyPr/>
        <a:lstStyle/>
        <a:p>
          <a:endParaRPr lang="en-US"/>
        </a:p>
      </dgm:t>
    </dgm:pt>
    <dgm:pt modelId="{B406CC83-45B0-448C-B7CE-1632E87DA3F0}" type="pres">
      <dgm:prSet presAssocID="{32A14A44-BE70-442A-975C-D41A1A34ED72}" presName="rootConnector" presStyleLbl="node1" presStyleIdx="0" presStyleCnt="4"/>
      <dgm:spPr/>
      <dgm:t>
        <a:bodyPr/>
        <a:lstStyle/>
        <a:p>
          <a:endParaRPr lang="en-US"/>
        </a:p>
      </dgm:t>
    </dgm:pt>
    <dgm:pt modelId="{FA02E8EE-B873-4D0C-BF23-124BDBD0E0B5}" type="pres">
      <dgm:prSet presAssocID="{32A14A44-BE70-442A-975C-D41A1A34ED72}" presName="childShape" presStyleCnt="0"/>
      <dgm:spPr/>
    </dgm:pt>
    <dgm:pt modelId="{7416D013-48C9-43D9-A16A-26078ED00945}" type="pres">
      <dgm:prSet presAssocID="{980011E7-DF49-476A-8F14-B04DFDE96ED3}" presName="Name13" presStyleLbl="parChTrans1D2" presStyleIdx="0" presStyleCnt="4"/>
      <dgm:spPr/>
      <dgm:t>
        <a:bodyPr/>
        <a:lstStyle/>
        <a:p>
          <a:endParaRPr lang="en-US"/>
        </a:p>
      </dgm:t>
    </dgm:pt>
    <dgm:pt modelId="{A3F0C7F8-ED90-49A4-990A-0A03FD9ABE3D}" type="pres">
      <dgm:prSet presAssocID="{3668D0E1-8823-474F-B851-47A02C761DAA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2ACAD-2513-464E-A5D3-13B34F9F165E}" type="pres">
      <dgm:prSet presAssocID="{628C7A6D-AB0C-4782-865E-665563939F97}" presName="root" presStyleCnt="0"/>
      <dgm:spPr/>
    </dgm:pt>
    <dgm:pt modelId="{910CA878-00DE-4B1F-A637-20E2EC6792F2}" type="pres">
      <dgm:prSet presAssocID="{628C7A6D-AB0C-4782-865E-665563939F97}" presName="rootComposite" presStyleCnt="0"/>
      <dgm:spPr/>
    </dgm:pt>
    <dgm:pt modelId="{4890DFB5-FD09-4C14-BA0B-9ED1AFC165A9}" type="pres">
      <dgm:prSet presAssocID="{628C7A6D-AB0C-4782-865E-665563939F97}" presName="rootText" presStyleLbl="node1" presStyleIdx="1" presStyleCnt="4"/>
      <dgm:spPr/>
      <dgm:t>
        <a:bodyPr/>
        <a:lstStyle/>
        <a:p>
          <a:endParaRPr lang="en-US"/>
        </a:p>
      </dgm:t>
    </dgm:pt>
    <dgm:pt modelId="{210293C4-140E-4D37-B962-D48DACD689BD}" type="pres">
      <dgm:prSet presAssocID="{628C7A6D-AB0C-4782-865E-665563939F97}" presName="rootConnector" presStyleLbl="node1" presStyleIdx="1" presStyleCnt="4"/>
      <dgm:spPr/>
      <dgm:t>
        <a:bodyPr/>
        <a:lstStyle/>
        <a:p>
          <a:endParaRPr lang="en-US"/>
        </a:p>
      </dgm:t>
    </dgm:pt>
    <dgm:pt modelId="{0FB89472-F21D-47C6-80DE-26D550629AEB}" type="pres">
      <dgm:prSet presAssocID="{628C7A6D-AB0C-4782-865E-665563939F97}" presName="childShape" presStyleCnt="0"/>
      <dgm:spPr/>
    </dgm:pt>
    <dgm:pt modelId="{01634188-6364-4812-9A98-20140E722024}" type="pres">
      <dgm:prSet presAssocID="{5B8CB6A3-5B05-4AA6-B7CC-44660E008C5A}" presName="Name13" presStyleLbl="parChTrans1D2" presStyleIdx="1" presStyleCnt="4"/>
      <dgm:spPr/>
      <dgm:t>
        <a:bodyPr/>
        <a:lstStyle/>
        <a:p>
          <a:endParaRPr lang="en-US"/>
        </a:p>
      </dgm:t>
    </dgm:pt>
    <dgm:pt modelId="{DF95714B-EC5A-4389-935B-54DBB84FEF12}" type="pres">
      <dgm:prSet presAssocID="{41D08879-F925-48E8-9E4A-AE80F8EEBEC3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FD284-94F7-4D23-95F2-8FCBBAA32099}" type="pres">
      <dgm:prSet presAssocID="{3AA8901D-D817-40D0-8656-070598BF00F3}" presName="root" presStyleCnt="0"/>
      <dgm:spPr/>
    </dgm:pt>
    <dgm:pt modelId="{BFC4FE81-B5EF-4968-8F6A-02E14F126511}" type="pres">
      <dgm:prSet presAssocID="{3AA8901D-D817-40D0-8656-070598BF00F3}" presName="rootComposite" presStyleCnt="0"/>
      <dgm:spPr/>
    </dgm:pt>
    <dgm:pt modelId="{BFFF07D3-12C6-4E1A-9E45-5EB508FE755D}" type="pres">
      <dgm:prSet presAssocID="{3AA8901D-D817-40D0-8656-070598BF00F3}" presName="rootText" presStyleLbl="node1" presStyleIdx="2" presStyleCnt="4"/>
      <dgm:spPr/>
      <dgm:t>
        <a:bodyPr/>
        <a:lstStyle/>
        <a:p>
          <a:endParaRPr lang="en-US"/>
        </a:p>
      </dgm:t>
    </dgm:pt>
    <dgm:pt modelId="{CB05EAA0-0E73-452E-9802-51ABEB17FE68}" type="pres">
      <dgm:prSet presAssocID="{3AA8901D-D817-40D0-8656-070598BF00F3}" presName="rootConnector" presStyleLbl="node1" presStyleIdx="2" presStyleCnt="4"/>
      <dgm:spPr/>
      <dgm:t>
        <a:bodyPr/>
        <a:lstStyle/>
        <a:p>
          <a:endParaRPr lang="en-US"/>
        </a:p>
      </dgm:t>
    </dgm:pt>
    <dgm:pt modelId="{D6D6E8B3-F9A9-4BB8-9523-456357A47C93}" type="pres">
      <dgm:prSet presAssocID="{3AA8901D-D817-40D0-8656-070598BF00F3}" presName="childShape" presStyleCnt="0"/>
      <dgm:spPr/>
    </dgm:pt>
    <dgm:pt modelId="{D23BBAD3-59D4-446B-BEB2-69DAAB548F9B}" type="pres">
      <dgm:prSet presAssocID="{3E65AADF-5CF3-4D17-8E8E-54053ED21583}" presName="Name13" presStyleLbl="parChTrans1D2" presStyleIdx="2" presStyleCnt="4"/>
      <dgm:spPr/>
    </dgm:pt>
    <dgm:pt modelId="{6A8B3378-8A3D-42D8-B9F6-2F53F6117DDC}" type="pres">
      <dgm:prSet presAssocID="{4BB59B09-53EA-43D8-93C6-58EA90553E6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3F06AD-7BBC-4A06-AC3F-D5B5FB3FA045}" type="pres">
      <dgm:prSet presAssocID="{D9FF8A4A-537A-4149-855B-247ABA4A9113}" presName="root" presStyleCnt="0"/>
      <dgm:spPr/>
    </dgm:pt>
    <dgm:pt modelId="{1D6EC1CB-11D8-4634-89CA-FB92DD31B36C}" type="pres">
      <dgm:prSet presAssocID="{D9FF8A4A-537A-4149-855B-247ABA4A9113}" presName="rootComposite" presStyleCnt="0"/>
      <dgm:spPr/>
    </dgm:pt>
    <dgm:pt modelId="{09AA7733-4954-436D-A7C7-7821DF8435F2}" type="pres">
      <dgm:prSet presAssocID="{D9FF8A4A-537A-4149-855B-247ABA4A9113}" presName="rootText" presStyleLbl="node1" presStyleIdx="3" presStyleCnt="4"/>
      <dgm:spPr/>
      <dgm:t>
        <a:bodyPr/>
        <a:lstStyle/>
        <a:p>
          <a:endParaRPr lang="en-US"/>
        </a:p>
      </dgm:t>
    </dgm:pt>
    <dgm:pt modelId="{49A9B12E-E2AE-4E5C-B0D5-4B0EF657E15A}" type="pres">
      <dgm:prSet presAssocID="{D9FF8A4A-537A-4149-855B-247ABA4A9113}" presName="rootConnector" presStyleLbl="node1" presStyleIdx="3" presStyleCnt="4"/>
      <dgm:spPr/>
      <dgm:t>
        <a:bodyPr/>
        <a:lstStyle/>
        <a:p>
          <a:endParaRPr lang="en-US"/>
        </a:p>
      </dgm:t>
    </dgm:pt>
    <dgm:pt modelId="{88A403ED-2BB0-4B8A-A8D2-3960232BBEF6}" type="pres">
      <dgm:prSet presAssocID="{D9FF8A4A-537A-4149-855B-247ABA4A9113}" presName="childShape" presStyleCnt="0"/>
      <dgm:spPr/>
    </dgm:pt>
    <dgm:pt modelId="{E046CA71-FC78-43BC-BE43-A4127411537B}" type="pres">
      <dgm:prSet presAssocID="{F138DB22-7534-4E5E-BB15-AE7FA5C12820}" presName="Name13" presStyleLbl="parChTrans1D2" presStyleIdx="3" presStyleCnt="4"/>
      <dgm:spPr/>
    </dgm:pt>
    <dgm:pt modelId="{C639B936-40D3-4EA3-9070-8F911A108183}" type="pres">
      <dgm:prSet presAssocID="{AAF2F8C1-9CAC-4BAF-A84D-6E6DB49F7506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5FEC05-AC86-49A4-ACE1-04EBEEF69E17}" type="presOf" srcId="{D9FF8A4A-537A-4149-855B-247ABA4A9113}" destId="{49A9B12E-E2AE-4E5C-B0D5-4B0EF657E15A}" srcOrd="1" destOrd="0" presId="urn:microsoft.com/office/officeart/2005/8/layout/hierarchy3"/>
    <dgm:cxn modelId="{3BB8070C-DAB4-4FC8-A67A-09F72F940653}" srcId="{628C7A6D-AB0C-4782-865E-665563939F97}" destId="{41D08879-F925-48E8-9E4A-AE80F8EEBEC3}" srcOrd="0" destOrd="0" parTransId="{5B8CB6A3-5B05-4AA6-B7CC-44660E008C5A}" sibTransId="{23A29209-5F8A-4439-8BB3-3BCEAAC189C9}"/>
    <dgm:cxn modelId="{56741BCC-8142-431C-A704-7A872B9A425B}" type="presOf" srcId="{F138DB22-7534-4E5E-BB15-AE7FA5C12820}" destId="{E046CA71-FC78-43BC-BE43-A4127411537B}" srcOrd="0" destOrd="0" presId="urn:microsoft.com/office/officeart/2005/8/layout/hierarchy3"/>
    <dgm:cxn modelId="{8626B60F-4790-48B7-8C9B-041D4078992C}" srcId="{3F9CFB72-64F9-4381-92CB-06DA02F46DE1}" destId="{32A14A44-BE70-442A-975C-D41A1A34ED72}" srcOrd="0" destOrd="0" parTransId="{4873EFF0-CFAB-464C-8A42-F9B0370F47A4}" sibTransId="{DD2BAD0F-E429-4D75-B3ED-6DF75EA1BB02}"/>
    <dgm:cxn modelId="{5F4000E5-26BD-4DF5-A4F6-9C61F460A5DF}" type="presOf" srcId="{D9FF8A4A-537A-4149-855B-247ABA4A9113}" destId="{09AA7733-4954-436D-A7C7-7821DF8435F2}" srcOrd="0" destOrd="0" presId="urn:microsoft.com/office/officeart/2005/8/layout/hierarchy3"/>
    <dgm:cxn modelId="{706460F9-D012-4AA0-BB75-5161F2EB8A6F}" type="presOf" srcId="{AAF2F8C1-9CAC-4BAF-A84D-6E6DB49F7506}" destId="{C639B936-40D3-4EA3-9070-8F911A108183}" srcOrd="0" destOrd="0" presId="urn:microsoft.com/office/officeart/2005/8/layout/hierarchy3"/>
    <dgm:cxn modelId="{9E7F1974-E9B3-4EFF-94F3-8CF0FEC3BCC5}" type="presOf" srcId="{4BB59B09-53EA-43D8-93C6-58EA90553E6A}" destId="{6A8B3378-8A3D-42D8-B9F6-2F53F6117DDC}" srcOrd="0" destOrd="0" presId="urn:microsoft.com/office/officeart/2005/8/layout/hierarchy3"/>
    <dgm:cxn modelId="{2675C2D8-2841-4BFE-89AF-AD2ADBF5B846}" type="presOf" srcId="{5B8CB6A3-5B05-4AA6-B7CC-44660E008C5A}" destId="{01634188-6364-4812-9A98-20140E722024}" srcOrd="0" destOrd="0" presId="urn:microsoft.com/office/officeart/2005/8/layout/hierarchy3"/>
    <dgm:cxn modelId="{C2D3ADEA-A0BB-4EA7-B54F-A8327C6EE952}" type="presOf" srcId="{3AA8901D-D817-40D0-8656-070598BF00F3}" destId="{BFFF07D3-12C6-4E1A-9E45-5EB508FE755D}" srcOrd="0" destOrd="0" presId="urn:microsoft.com/office/officeart/2005/8/layout/hierarchy3"/>
    <dgm:cxn modelId="{5F15E35E-81DC-4992-B313-49D1B7812F82}" type="presOf" srcId="{628C7A6D-AB0C-4782-865E-665563939F97}" destId="{4890DFB5-FD09-4C14-BA0B-9ED1AFC165A9}" srcOrd="0" destOrd="0" presId="urn:microsoft.com/office/officeart/2005/8/layout/hierarchy3"/>
    <dgm:cxn modelId="{9328E425-DE3A-4CDD-B5A7-E416E339CE65}" type="presOf" srcId="{32A14A44-BE70-442A-975C-D41A1A34ED72}" destId="{2E8B18EC-2636-4B33-9B48-2BB572838A63}" srcOrd="0" destOrd="0" presId="urn:microsoft.com/office/officeart/2005/8/layout/hierarchy3"/>
    <dgm:cxn modelId="{65590552-A0FB-412C-8A97-9BAFA8E058E8}" type="presOf" srcId="{980011E7-DF49-476A-8F14-B04DFDE96ED3}" destId="{7416D013-48C9-43D9-A16A-26078ED00945}" srcOrd="0" destOrd="0" presId="urn:microsoft.com/office/officeart/2005/8/layout/hierarchy3"/>
    <dgm:cxn modelId="{2587D99D-25EE-418B-BFB2-A369155B4C69}" srcId="{32A14A44-BE70-442A-975C-D41A1A34ED72}" destId="{3668D0E1-8823-474F-B851-47A02C761DAA}" srcOrd="0" destOrd="0" parTransId="{980011E7-DF49-476A-8F14-B04DFDE96ED3}" sibTransId="{635FFB45-AD32-41F2-B0D8-A995D1763359}"/>
    <dgm:cxn modelId="{B84EE2AD-A7A8-432A-8E04-D740099F51A6}" type="presOf" srcId="{3E65AADF-5CF3-4D17-8E8E-54053ED21583}" destId="{D23BBAD3-59D4-446B-BEB2-69DAAB548F9B}" srcOrd="0" destOrd="0" presId="urn:microsoft.com/office/officeart/2005/8/layout/hierarchy3"/>
    <dgm:cxn modelId="{2B8C8830-BF29-4E08-B61C-388A45170081}" type="presOf" srcId="{3F9CFB72-64F9-4381-92CB-06DA02F46DE1}" destId="{4C27752A-5DF7-4ACA-ACE4-EF725802B09A}" srcOrd="0" destOrd="0" presId="urn:microsoft.com/office/officeart/2005/8/layout/hierarchy3"/>
    <dgm:cxn modelId="{A5912BBB-DA61-462B-A292-C3A966EDAEB1}" type="presOf" srcId="{628C7A6D-AB0C-4782-865E-665563939F97}" destId="{210293C4-140E-4D37-B962-D48DACD689BD}" srcOrd="1" destOrd="0" presId="urn:microsoft.com/office/officeart/2005/8/layout/hierarchy3"/>
    <dgm:cxn modelId="{D8186261-DABB-4CF0-8BE2-6FE4C237162C}" srcId="{3F9CFB72-64F9-4381-92CB-06DA02F46DE1}" destId="{3AA8901D-D817-40D0-8656-070598BF00F3}" srcOrd="2" destOrd="0" parTransId="{BC587500-A103-4A05-B602-57DED258723B}" sibTransId="{96DCA122-923B-4A76-86C8-C79029AD70E4}"/>
    <dgm:cxn modelId="{A2EADC5E-1101-472F-A54E-C01043028A31}" type="presOf" srcId="{3668D0E1-8823-474F-B851-47A02C761DAA}" destId="{A3F0C7F8-ED90-49A4-990A-0A03FD9ABE3D}" srcOrd="0" destOrd="0" presId="urn:microsoft.com/office/officeart/2005/8/layout/hierarchy3"/>
    <dgm:cxn modelId="{D35931D5-0852-4E9F-A206-F5771D1F2F3B}" srcId="{3F9CFB72-64F9-4381-92CB-06DA02F46DE1}" destId="{D9FF8A4A-537A-4149-855B-247ABA4A9113}" srcOrd="3" destOrd="0" parTransId="{DBE3F34C-DB51-4B2A-AE99-654FC66DAE53}" sibTransId="{21E9EE4F-1A44-4186-97AE-378C8BF20480}"/>
    <dgm:cxn modelId="{82E4CBB8-FBD5-4955-933E-CCCD1EED9F12}" srcId="{D9FF8A4A-537A-4149-855B-247ABA4A9113}" destId="{AAF2F8C1-9CAC-4BAF-A84D-6E6DB49F7506}" srcOrd="0" destOrd="0" parTransId="{F138DB22-7534-4E5E-BB15-AE7FA5C12820}" sibTransId="{788ADB24-367F-4F4B-A670-B78A3AD2AE62}"/>
    <dgm:cxn modelId="{6E246127-4A72-46EA-AB5F-EA62C99C457C}" type="presOf" srcId="{32A14A44-BE70-442A-975C-D41A1A34ED72}" destId="{B406CC83-45B0-448C-B7CE-1632E87DA3F0}" srcOrd="1" destOrd="0" presId="urn:microsoft.com/office/officeart/2005/8/layout/hierarchy3"/>
    <dgm:cxn modelId="{142F9EE0-A767-445B-A9B7-46E097BEF689}" type="presOf" srcId="{41D08879-F925-48E8-9E4A-AE80F8EEBEC3}" destId="{DF95714B-EC5A-4389-935B-54DBB84FEF12}" srcOrd="0" destOrd="0" presId="urn:microsoft.com/office/officeart/2005/8/layout/hierarchy3"/>
    <dgm:cxn modelId="{40C323ED-FCA6-481B-900F-EEEE0D9B951A}" srcId="{3F9CFB72-64F9-4381-92CB-06DA02F46DE1}" destId="{628C7A6D-AB0C-4782-865E-665563939F97}" srcOrd="1" destOrd="0" parTransId="{FFEECC8D-7C43-4798-8D1D-75EF40191575}" sibTransId="{3ADCC252-DD88-45A1-848A-7CC3D54C7ED0}"/>
    <dgm:cxn modelId="{B2B832E6-5BF5-4F78-ADFA-C6A6D8BA0470}" type="presOf" srcId="{3AA8901D-D817-40D0-8656-070598BF00F3}" destId="{CB05EAA0-0E73-452E-9802-51ABEB17FE68}" srcOrd="1" destOrd="0" presId="urn:microsoft.com/office/officeart/2005/8/layout/hierarchy3"/>
    <dgm:cxn modelId="{A776F4F8-B6B8-4F27-B7CC-CCEC6039FD6C}" srcId="{3AA8901D-D817-40D0-8656-070598BF00F3}" destId="{4BB59B09-53EA-43D8-93C6-58EA90553E6A}" srcOrd="0" destOrd="0" parTransId="{3E65AADF-5CF3-4D17-8E8E-54053ED21583}" sibTransId="{DDD8F04F-FCC9-4C44-B442-2C27B52FC482}"/>
    <dgm:cxn modelId="{A67E41FD-F296-494C-AA1A-9A74470497FD}" type="presParOf" srcId="{4C27752A-5DF7-4ACA-ACE4-EF725802B09A}" destId="{51C2C5CE-570B-40AE-82BC-B9449D76AFF1}" srcOrd="0" destOrd="0" presId="urn:microsoft.com/office/officeart/2005/8/layout/hierarchy3"/>
    <dgm:cxn modelId="{386DEBF5-DD08-4D48-B194-A2108AE174FC}" type="presParOf" srcId="{51C2C5CE-570B-40AE-82BC-B9449D76AFF1}" destId="{2081C2B8-5B55-450A-B1AF-41BF2173C666}" srcOrd="0" destOrd="0" presId="urn:microsoft.com/office/officeart/2005/8/layout/hierarchy3"/>
    <dgm:cxn modelId="{071C00F6-E27C-4F80-8D9E-F356AF6A9C29}" type="presParOf" srcId="{2081C2B8-5B55-450A-B1AF-41BF2173C666}" destId="{2E8B18EC-2636-4B33-9B48-2BB572838A63}" srcOrd="0" destOrd="0" presId="urn:microsoft.com/office/officeart/2005/8/layout/hierarchy3"/>
    <dgm:cxn modelId="{8CE07C8E-B2E1-4AAF-9211-7D6D47A61D69}" type="presParOf" srcId="{2081C2B8-5B55-450A-B1AF-41BF2173C666}" destId="{B406CC83-45B0-448C-B7CE-1632E87DA3F0}" srcOrd="1" destOrd="0" presId="urn:microsoft.com/office/officeart/2005/8/layout/hierarchy3"/>
    <dgm:cxn modelId="{A99C235C-C855-4C6B-9243-767E40C3E04D}" type="presParOf" srcId="{51C2C5CE-570B-40AE-82BC-B9449D76AFF1}" destId="{FA02E8EE-B873-4D0C-BF23-124BDBD0E0B5}" srcOrd="1" destOrd="0" presId="urn:microsoft.com/office/officeart/2005/8/layout/hierarchy3"/>
    <dgm:cxn modelId="{E2A0171E-46C0-4A7E-94F1-46C7DE6B062C}" type="presParOf" srcId="{FA02E8EE-B873-4D0C-BF23-124BDBD0E0B5}" destId="{7416D013-48C9-43D9-A16A-26078ED00945}" srcOrd="0" destOrd="0" presId="urn:microsoft.com/office/officeart/2005/8/layout/hierarchy3"/>
    <dgm:cxn modelId="{833044A8-6811-4274-BE6A-DDA755D8A5BA}" type="presParOf" srcId="{FA02E8EE-B873-4D0C-BF23-124BDBD0E0B5}" destId="{A3F0C7F8-ED90-49A4-990A-0A03FD9ABE3D}" srcOrd="1" destOrd="0" presId="urn:microsoft.com/office/officeart/2005/8/layout/hierarchy3"/>
    <dgm:cxn modelId="{098C952F-867C-498C-A90E-9E1A832047DD}" type="presParOf" srcId="{4C27752A-5DF7-4ACA-ACE4-EF725802B09A}" destId="{8E72ACAD-2513-464E-A5D3-13B34F9F165E}" srcOrd="1" destOrd="0" presId="urn:microsoft.com/office/officeart/2005/8/layout/hierarchy3"/>
    <dgm:cxn modelId="{9CC40339-4FF0-44BD-9F1F-11BC78C60241}" type="presParOf" srcId="{8E72ACAD-2513-464E-A5D3-13B34F9F165E}" destId="{910CA878-00DE-4B1F-A637-20E2EC6792F2}" srcOrd="0" destOrd="0" presId="urn:microsoft.com/office/officeart/2005/8/layout/hierarchy3"/>
    <dgm:cxn modelId="{9C377282-CC43-45B6-8306-A90A99984D20}" type="presParOf" srcId="{910CA878-00DE-4B1F-A637-20E2EC6792F2}" destId="{4890DFB5-FD09-4C14-BA0B-9ED1AFC165A9}" srcOrd="0" destOrd="0" presId="urn:microsoft.com/office/officeart/2005/8/layout/hierarchy3"/>
    <dgm:cxn modelId="{BC52F37F-9511-4C60-9045-7585CD5865F7}" type="presParOf" srcId="{910CA878-00DE-4B1F-A637-20E2EC6792F2}" destId="{210293C4-140E-4D37-B962-D48DACD689BD}" srcOrd="1" destOrd="0" presId="urn:microsoft.com/office/officeart/2005/8/layout/hierarchy3"/>
    <dgm:cxn modelId="{78B48942-55E0-4ABC-8474-8A7BEA1ED2FB}" type="presParOf" srcId="{8E72ACAD-2513-464E-A5D3-13B34F9F165E}" destId="{0FB89472-F21D-47C6-80DE-26D550629AEB}" srcOrd="1" destOrd="0" presId="urn:microsoft.com/office/officeart/2005/8/layout/hierarchy3"/>
    <dgm:cxn modelId="{9B650A2C-DA98-421B-817E-DB495BCFD77A}" type="presParOf" srcId="{0FB89472-F21D-47C6-80DE-26D550629AEB}" destId="{01634188-6364-4812-9A98-20140E722024}" srcOrd="0" destOrd="0" presId="urn:microsoft.com/office/officeart/2005/8/layout/hierarchy3"/>
    <dgm:cxn modelId="{EFE31A05-0949-4DCE-A8E0-1B67FB9EA581}" type="presParOf" srcId="{0FB89472-F21D-47C6-80DE-26D550629AEB}" destId="{DF95714B-EC5A-4389-935B-54DBB84FEF12}" srcOrd="1" destOrd="0" presId="urn:microsoft.com/office/officeart/2005/8/layout/hierarchy3"/>
    <dgm:cxn modelId="{80FF8629-494A-4869-B9E5-CA3AC03AB936}" type="presParOf" srcId="{4C27752A-5DF7-4ACA-ACE4-EF725802B09A}" destId="{F8CFD284-94F7-4D23-95F2-8FCBBAA32099}" srcOrd="2" destOrd="0" presId="urn:microsoft.com/office/officeart/2005/8/layout/hierarchy3"/>
    <dgm:cxn modelId="{69BB709B-AF14-4E1C-88E6-C7BA12B4A6B6}" type="presParOf" srcId="{F8CFD284-94F7-4D23-95F2-8FCBBAA32099}" destId="{BFC4FE81-B5EF-4968-8F6A-02E14F126511}" srcOrd="0" destOrd="0" presId="urn:microsoft.com/office/officeart/2005/8/layout/hierarchy3"/>
    <dgm:cxn modelId="{8CA64C1D-8A2B-4EE3-AA91-F9E32545D88C}" type="presParOf" srcId="{BFC4FE81-B5EF-4968-8F6A-02E14F126511}" destId="{BFFF07D3-12C6-4E1A-9E45-5EB508FE755D}" srcOrd="0" destOrd="0" presId="urn:microsoft.com/office/officeart/2005/8/layout/hierarchy3"/>
    <dgm:cxn modelId="{459A1196-82E5-498D-A75A-5C76D418DCA2}" type="presParOf" srcId="{BFC4FE81-B5EF-4968-8F6A-02E14F126511}" destId="{CB05EAA0-0E73-452E-9802-51ABEB17FE68}" srcOrd="1" destOrd="0" presId="urn:microsoft.com/office/officeart/2005/8/layout/hierarchy3"/>
    <dgm:cxn modelId="{9253DD5D-192B-47F8-B48F-173B692FF7F5}" type="presParOf" srcId="{F8CFD284-94F7-4D23-95F2-8FCBBAA32099}" destId="{D6D6E8B3-F9A9-4BB8-9523-456357A47C93}" srcOrd="1" destOrd="0" presId="urn:microsoft.com/office/officeart/2005/8/layout/hierarchy3"/>
    <dgm:cxn modelId="{8CAE38AC-341A-4CE6-8D53-333712A8FCD4}" type="presParOf" srcId="{D6D6E8B3-F9A9-4BB8-9523-456357A47C93}" destId="{D23BBAD3-59D4-446B-BEB2-69DAAB548F9B}" srcOrd="0" destOrd="0" presId="urn:microsoft.com/office/officeart/2005/8/layout/hierarchy3"/>
    <dgm:cxn modelId="{2DC27645-63B1-44AE-A9E6-50B20DDAC604}" type="presParOf" srcId="{D6D6E8B3-F9A9-4BB8-9523-456357A47C93}" destId="{6A8B3378-8A3D-42D8-B9F6-2F53F6117DDC}" srcOrd="1" destOrd="0" presId="urn:microsoft.com/office/officeart/2005/8/layout/hierarchy3"/>
    <dgm:cxn modelId="{EE82832B-56AA-427C-A72C-7DAEA3983B94}" type="presParOf" srcId="{4C27752A-5DF7-4ACA-ACE4-EF725802B09A}" destId="{493F06AD-7BBC-4A06-AC3F-D5B5FB3FA045}" srcOrd="3" destOrd="0" presId="urn:microsoft.com/office/officeart/2005/8/layout/hierarchy3"/>
    <dgm:cxn modelId="{322A594A-ED42-4919-8C6A-16D4D61E42C7}" type="presParOf" srcId="{493F06AD-7BBC-4A06-AC3F-D5B5FB3FA045}" destId="{1D6EC1CB-11D8-4634-89CA-FB92DD31B36C}" srcOrd="0" destOrd="0" presId="urn:microsoft.com/office/officeart/2005/8/layout/hierarchy3"/>
    <dgm:cxn modelId="{25DB8DC6-6F52-462B-A39B-7D999E45B882}" type="presParOf" srcId="{1D6EC1CB-11D8-4634-89CA-FB92DD31B36C}" destId="{09AA7733-4954-436D-A7C7-7821DF8435F2}" srcOrd="0" destOrd="0" presId="urn:microsoft.com/office/officeart/2005/8/layout/hierarchy3"/>
    <dgm:cxn modelId="{9A41A30C-56F2-4837-870F-40CE51A866DC}" type="presParOf" srcId="{1D6EC1CB-11D8-4634-89CA-FB92DD31B36C}" destId="{49A9B12E-E2AE-4E5C-B0D5-4B0EF657E15A}" srcOrd="1" destOrd="0" presId="urn:microsoft.com/office/officeart/2005/8/layout/hierarchy3"/>
    <dgm:cxn modelId="{39B90BAE-2006-44B4-90A9-1AC66CA9A031}" type="presParOf" srcId="{493F06AD-7BBC-4A06-AC3F-D5B5FB3FA045}" destId="{88A403ED-2BB0-4B8A-A8D2-3960232BBEF6}" srcOrd="1" destOrd="0" presId="urn:microsoft.com/office/officeart/2005/8/layout/hierarchy3"/>
    <dgm:cxn modelId="{FEA629B8-2729-4557-AF1A-B350A8F499F5}" type="presParOf" srcId="{88A403ED-2BB0-4B8A-A8D2-3960232BBEF6}" destId="{E046CA71-FC78-43BC-BE43-A4127411537B}" srcOrd="0" destOrd="0" presId="urn:microsoft.com/office/officeart/2005/8/layout/hierarchy3"/>
    <dgm:cxn modelId="{0B2C93DD-435A-44A2-A646-C819AE0ABC6F}" type="presParOf" srcId="{88A403ED-2BB0-4B8A-A8D2-3960232BBEF6}" destId="{C639B936-40D3-4EA3-9070-8F911A108183}" srcOrd="1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3345AA-FC11-4ECA-99B3-C01652896EE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36642-7E95-4F75-812C-D5C51638B116}">
      <dgm:prSet phldrT="[Text]"/>
      <dgm:spPr/>
      <dgm:t>
        <a:bodyPr/>
        <a:lstStyle/>
        <a:p>
          <a:r>
            <a:rPr lang="en-US" dirty="0" smtClean="0"/>
            <a:t>Categories of FCT</a:t>
          </a:r>
          <a:endParaRPr lang="en-US" dirty="0"/>
        </a:p>
      </dgm:t>
    </dgm:pt>
    <dgm:pt modelId="{77F16A71-75BD-45EB-9606-9AF120634520}" type="parTrans" cxnId="{669F21B3-A6AF-43AE-A488-3A1C88CB3FB3}">
      <dgm:prSet/>
      <dgm:spPr/>
      <dgm:t>
        <a:bodyPr/>
        <a:lstStyle/>
        <a:p>
          <a:endParaRPr lang="en-US"/>
        </a:p>
      </dgm:t>
    </dgm:pt>
    <dgm:pt modelId="{3E8F9512-F432-4442-B7BB-ED08BC58E944}" type="sibTrans" cxnId="{669F21B3-A6AF-43AE-A488-3A1C88CB3FB3}">
      <dgm:prSet/>
      <dgm:spPr/>
      <dgm:t>
        <a:bodyPr/>
        <a:lstStyle/>
        <a:p>
          <a:endParaRPr lang="en-US"/>
        </a:p>
      </dgm:t>
    </dgm:pt>
    <dgm:pt modelId="{05BF32A3-CDEF-4866-9461-4168181F6E06}">
      <dgm:prSet phldrT="[Text]"/>
      <dgm:spPr/>
      <dgm:t>
        <a:bodyPr/>
        <a:lstStyle/>
        <a:p>
          <a:r>
            <a:rPr lang="en-US" dirty="0" smtClean="0"/>
            <a:t>Minimally invasive follicular ca (MIFC)</a:t>
          </a:r>
          <a:endParaRPr lang="en-US" dirty="0"/>
        </a:p>
      </dgm:t>
    </dgm:pt>
    <dgm:pt modelId="{FFE31704-9F65-420A-8388-2E8425B0E538}" type="parTrans" cxnId="{BEC59381-3982-44E7-8CDD-8CA1197517A2}">
      <dgm:prSet/>
      <dgm:spPr/>
      <dgm:t>
        <a:bodyPr/>
        <a:lstStyle/>
        <a:p>
          <a:endParaRPr lang="en-US"/>
        </a:p>
      </dgm:t>
    </dgm:pt>
    <dgm:pt modelId="{44B685FC-67AA-43E7-B3EE-20DB38100090}" type="sibTrans" cxnId="{BEC59381-3982-44E7-8CDD-8CA1197517A2}">
      <dgm:prSet/>
      <dgm:spPr/>
      <dgm:t>
        <a:bodyPr/>
        <a:lstStyle/>
        <a:p>
          <a:endParaRPr lang="en-US"/>
        </a:p>
      </dgm:t>
    </dgm:pt>
    <dgm:pt modelId="{145075D1-0C27-4026-94DC-32A5B4FB4071}">
      <dgm:prSet phldrT="[Text]"/>
      <dgm:spPr/>
      <dgm:t>
        <a:bodyPr/>
        <a:lstStyle/>
        <a:p>
          <a:r>
            <a:rPr lang="en-US" dirty="0" smtClean="0"/>
            <a:t>More common</a:t>
          </a:r>
          <a:endParaRPr lang="en-US" dirty="0"/>
        </a:p>
      </dgm:t>
    </dgm:pt>
    <dgm:pt modelId="{E7649094-E65C-4B88-82DF-C3C23867050D}" type="parTrans" cxnId="{DA36CE49-FEFE-4973-B82D-408F43C7EDFC}">
      <dgm:prSet/>
      <dgm:spPr/>
      <dgm:t>
        <a:bodyPr/>
        <a:lstStyle/>
        <a:p>
          <a:endParaRPr lang="en-US"/>
        </a:p>
      </dgm:t>
    </dgm:pt>
    <dgm:pt modelId="{822BEB07-042A-4240-8753-D4B45C015648}" type="sibTrans" cxnId="{DA36CE49-FEFE-4973-B82D-408F43C7EDFC}">
      <dgm:prSet/>
      <dgm:spPr/>
      <dgm:t>
        <a:bodyPr/>
        <a:lstStyle/>
        <a:p>
          <a:endParaRPr lang="en-US"/>
        </a:p>
      </dgm:t>
    </dgm:pt>
    <dgm:pt modelId="{0765A2E4-B874-4384-9622-FA521AB12104}">
      <dgm:prSet phldrT="[Text]"/>
      <dgm:spPr/>
      <dgm:t>
        <a:bodyPr/>
        <a:lstStyle/>
        <a:p>
          <a:r>
            <a:rPr lang="en-US" dirty="0" smtClean="0"/>
            <a:t>Widely invasive follicular ca (WIFC)</a:t>
          </a:r>
          <a:endParaRPr lang="en-US" dirty="0"/>
        </a:p>
      </dgm:t>
    </dgm:pt>
    <dgm:pt modelId="{9B444FDD-B8D8-4EFD-A36F-68D82E267566}" type="parTrans" cxnId="{52D118C1-9901-4CEF-9AD6-295579775747}">
      <dgm:prSet/>
      <dgm:spPr/>
      <dgm:t>
        <a:bodyPr/>
        <a:lstStyle/>
        <a:p>
          <a:endParaRPr lang="en-US"/>
        </a:p>
      </dgm:t>
    </dgm:pt>
    <dgm:pt modelId="{D4090628-56DF-4C65-8B16-FDF1741D90EE}" type="sibTrans" cxnId="{52D118C1-9901-4CEF-9AD6-295579775747}">
      <dgm:prSet/>
      <dgm:spPr/>
      <dgm:t>
        <a:bodyPr/>
        <a:lstStyle/>
        <a:p>
          <a:endParaRPr lang="en-US"/>
        </a:p>
      </dgm:t>
    </dgm:pt>
    <dgm:pt modelId="{77FC323F-D1E5-4390-BD19-815C937A3554}">
      <dgm:prSet phldrT="[Text]"/>
      <dgm:spPr/>
      <dgm:t>
        <a:bodyPr/>
        <a:lstStyle/>
        <a:p>
          <a:r>
            <a:rPr lang="en-US" dirty="0" smtClean="0"/>
            <a:t>Infiltrative, destructive, </a:t>
          </a:r>
          <a:r>
            <a:rPr lang="en-US" dirty="0" err="1" smtClean="0"/>
            <a:t>multinodular</a:t>
          </a:r>
          <a:r>
            <a:rPr lang="en-US" dirty="0" smtClean="0"/>
            <a:t> growth</a:t>
          </a:r>
          <a:endParaRPr lang="en-US" dirty="0"/>
        </a:p>
      </dgm:t>
    </dgm:pt>
    <dgm:pt modelId="{73637574-2B69-4178-BD92-DE14993B5DB1}" type="parTrans" cxnId="{ABFA9633-2574-4FF4-9FED-1D88AC61CE01}">
      <dgm:prSet/>
      <dgm:spPr/>
      <dgm:t>
        <a:bodyPr/>
        <a:lstStyle/>
        <a:p>
          <a:endParaRPr lang="en-US"/>
        </a:p>
      </dgm:t>
    </dgm:pt>
    <dgm:pt modelId="{9416FEE0-B5EE-4C9E-9E2D-FDE5E630CF2D}" type="sibTrans" cxnId="{ABFA9633-2574-4FF4-9FED-1D88AC61CE01}">
      <dgm:prSet/>
      <dgm:spPr/>
      <dgm:t>
        <a:bodyPr/>
        <a:lstStyle/>
        <a:p>
          <a:endParaRPr lang="en-US"/>
        </a:p>
      </dgm:t>
    </dgm:pt>
    <dgm:pt modelId="{54F5063B-E039-41E8-884C-9648D840B1B0}">
      <dgm:prSet/>
      <dgm:spPr/>
      <dgm:t>
        <a:bodyPr/>
        <a:lstStyle/>
        <a:p>
          <a:r>
            <a:rPr lang="en-US" dirty="0" smtClean="0"/>
            <a:t>Microscopic </a:t>
          </a:r>
          <a:r>
            <a:rPr lang="en-US" dirty="0" err="1" smtClean="0"/>
            <a:t>transcapsular</a:t>
          </a:r>
          <a:r>
            <a:rPr lang="en-US" dirty="0" smtClean="0"/>
            <a:t> invasion</a:t>
          </a:r>
          <a:endParaRPr lang="en-US" dirty="0"/>
        </a:p>
      </dgm:t>
    </dgm:pt>
    <dgm:pt modelId="{44E1BEAD-AC9A-4C28-8DCF-C93F742946A8}" type="parTrans" cxnId="{D0928B9A-DD56-44F1-8F9E-663B711C1346}">
      <dgm:prSet/>
      <dgm:spPr/>
      <dgm:t>
        <a:bodyPr/>
        <a:lstStyle/>
        <a:p>
          <a:endParaRPr lang="en-US"/>
        </a:p>
      </dgm:t>
    </dgm:pt>
    <dgm:pt modelId="{615BD375-5299-4512-93A4-AC3DA78D839E}" type="sibTrans" cxnId="{D0928B9A-DD56-44F1-8F9E-663B711C1346}">
      <dgm:prSet/>
      <dgm:spPr/>
      <dgm:t>
        <a:bodyPr/>
        <a:lstStyle/>
        <a:p>
          <a:endParaRPr lang="en-US"/>
        </a:p>
      </dgm:t>
    </dgm:pt>
    <dgm:pt modelId="{9BD8B85B-8F05-4F2A-8D85-27BF071F018C}">
      <dgm:prSet/>
      <dgm:spPr/>
      <dgm:t>
        <a:bodyPr/>
        <a:lstStyle/>
        <a:p>
          <a:r>
            <a:rPr lang="en-US" dirty="0" err="1" smtClean="0"/>
            <a:t>Pericapsular</a:t>
          </a:r>
          <a:r>
            <a:rPr lang="en-US" dirty="0" smtClean="0"/>
            <a:t> vascular infiltration</a:t>
          </a:r>
          <a:endParaRPr lang="en-US" dirty="0"/>
        </a:p>
      </dgm:t>
    </dgm:pt>
    <dgm:pt modelId="{5764250E-707D-4B54-9E76-4148BEBA9B81}" type="parTrans" cxnId="{1F9842CA-5600-4227-9BBC-FF97050684C0}">
      <dgm:prSet/>
      <dgm:spPr/>
      <dgm:t>
        <a:bodyPr/>
        <a:lstStyle/>
        <a:p>
          <a:endParaRPr lang="en-US"/>
        </a:p>
      </dgm:t>
    </dgm:pt>
    <dgm:pt modelId="{DECB9978-F402-4835-BF9B-C22E99F53E8D}" type="sibTrans" cxnId="{1F9842CA-5600-4227-9BBC-FF97050684C0}">
      <dgm:prSet/>
      <dgm:spPr/>
      <dgm:t>
        <a:bodyPr/>
        <a:lstStyle/>
        <a:p>
          <a:endParaRPr lang="en-US"/>
        </a:p>
      </dgm:t>
    </dgm:pt>
    <dgm:pt modelId="{79A5C0D8-3906-4310-8345-F089CE3A4CA7}" type="pres">
      <dgm:prSet presAssocID="{253345AA-FC11-4ECA-99B3-C01652896E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FFF5ED-2F96-44AA-9706-5E632E42106A}" type="pres">
      <dgm:prSet presAssocID="{E4236642-7E95-4F75-812C-D5C51638B116}" presName="hierRoot1" presStyleCnt="0"/>
      <dgm:spPr/>
    </dgm:pt>
    <dgm:pt modelId="{F563EA7A-CF99-42BE-A368-ADADF21EBE0D}" type="pres">
      <dgm:prSet presAssocID="{E4236642-7E95-4F75-812C-D5C51638B116}" presName="composite" presStyleCnt="0"/>
      <dgm:spPr/>
    </dgm:pt>
    <dgm:pt modelId="{CB9ED16D-F9FA-407E-B85A-E24917911A9D}" type="pres">
      <dgm:prSet presAssocID="{E4236642-7E95-4F75-812C-D5C51638B116}" presName="background" presStyleLbl="node0" presStyleIdx="0" presStyleCnt="1"/>
      <dgm:spPr/>
    </dgm:pt>
    <dgm:pt modelId="{B0A3CE06-91FE-43E6-9516-7D7B4F562747}" type="pres">
      <dgm:prSet presAssocID="{E4236642-7E95-4F75-812C-D5C51638B116}" presName="text" presStyleLbl="fgAcc0" presStyleIdx="0" presStyleCnt="1">
        <dgm:presLayoutVars>
          <dgm:chPref val="3"/>
        </dgm:presLayoutVars>
      </dgm:prSet>
      <dgm:spPr/>
    </dgm:pt>
    <dgm:pt modelId="{DE1E75A8-EF7E-407A-AF88-15EE51F14887}" type="pres">
      <dgm:prSet presAssocID="{E4236642-7E95-4F75-812C-D5C51638B116}" presName="hierChild2" presStyleCnt="0"/>
      <dgm:spPr/>
    </dgm:pt>
    <dgm:pt modelId="{8F439CC6-166E-4AAB-A02E-4209E16BD10A}" type="pres">
      <dgm:prSet presAssocID="{FFE31704-9F65-420A-8388-2E8425B0E538}" presName="Name10" presStyleLbl="parChTrans1D2" presStyleIdx="0" presStyleCnt="2"/>
      <dgm:spPr/>
    </dgm:pt>
    <dgm:pt modelId="{6496161E-7B76-4684-9D7B-91FB03822BD3}" type="pres">
      <dgm:prSet presAssocID="{05BF32A3-CDEF-4866-9461-4168181F6E06}" presName="hierRoot2" presStyleCnt="0"/>
      <dgm:spPr/>
    </dgm:pt>
    <dgm:pt modelId="{77F8651B-101B-4E31-A670-12C25A16ED8F}" type="pres">
      <dgm:prSet presAssocID="{05BF32A3-CDEF-4866-9461-4168181F6E06}" presName="composite2" presStyleCnt="0"/>
      <dgm:spPr/>
    </dgm:pt>
    <dgm:pt modelId="{7A1E57F0-ACD9-4DFD-9B33-83C9C6344FE6}" type="pres">
      <dgm:prSet presAssocID="{05BF32A3-CDEF-4866-9461-4168181F6E06}" presName="background2" presStyleLbl="node2" presStyleIdx="0" presStyleCnt="2"/>
      <dgm:spPr/>
    </dgm:pt>
    <dgm:pt modelId="{31DB8A5A-B3B1-4F09-A971-873174DE9782}" type="pres">
      <dgm:prSet presAssocID="{05BF32A3-CDEF-4866-9461-4168181F6E0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FFC662-6CE9-431B-9087-6DB3845A7F64}" type="pres">
      <dgm:prSet presAssocID="{05BF32A3-CDEF-4866-9461-4168181F6E06}" presName="hierChild3" presStyleCnt="0"/>
      <dgm:spPr/>
    </dgm:pt>
    <dgm:pt modelId="{C6450E77-19CA-43D4-9834-FB89C65D72FA}" type="pres">
      <dgm:prSet presAssocID="{E7649094-E65C-4B88-82DF-C3C23867050D}" presName="Name17" presStyleLbl="parChTrans1D3" presStyleIdx="0" presStyleCnt="2"/>
      <dgm:spPr/>
    </dgm:pt>
    <dgm:pt modelId="{64129C5C-8DC5-4C5E-86D3-839148805978}" type="pres">
      <dgm:prSet presAssocID="{145075D1-0C27-4026-94DC-32A5B4FB4071}" presName="hierRoot3" presStyleCnt="0"/>
      <dgm:spPr/>
    </dgm:pt>
    <dgm:pt modelId="{A56292A5-C021-44B3-9AB6-04A4EC501890}" type="pres">
      <dgm:prSet presAssocID="{145075D1-0C27-4026-94DC-32A5B4FB4071}" presName="composite3" presStyleCnt="0"/>
      <dgm:spPr/>
    </dgm:pt>
    <dgm:pt modelId="{FC59AA47-E1CF-45D9-990E-BCB0FD4EAAEA}" type="pres">
      <dgm:prSet presAssocID="{145075D1-0C27-4026-94DC-32A5B4FB4071}" presName="background3" presStyleLbl="node3" presStyleIdx="0" presStyleCnt="2"/>
      <dgm:spPr/>
    </dgm:pt>
    <dgm:pt modelId="{658062BC-EA98-47EA-A99F-BFB6BD595940}" type="pres">
      <dgm:prSet presAssocID="{145075D1-0C27-4026-94DC-32A5B4FB4071}" presName="text3" presStyleLbl="fgAcc3" presStyleIdx="0" presStyleCnt="2">
        <dgm:presLayoutVars>
          <dgm:chPref val="3"/>
        </dgm:presLayoutVars>
      </dgm:prSet>
      <dgm:spPr/>
    </dgm:pt>
    <dgm:pt modelId="{8288E2DA-DA6E-425F-8936-8DE65AF2EE7B}" type="pres">
      <dgm:prSet presAssocID="{145075D1-0C27-4026-94DC-32A5B4FB4071}" presName="hierChild4" presStyleCnt="0"/>
      <dgm:spPr/>
    </dgm:pt>
    <dgm:pt modelId="{05D5F7AA-D73B-498E-AEE8-5FE7D0DD65DC}" type="pres">
      <dgm:prSet presAssocID="{44E1BEAD-AC9A-4C28-8DCF-C93F742946A8}" presName="Name23" presStyleLbl="parChTrans1D4" presStyleIdx="0" presStyleCnt="2"/>
      <dgm:spPr/>
    </dgm:pt>
    <dgm:pt modelId="{A2CD79B5-4BD7-4701-B884-07159386F5CE}" type="pres">
      <dgm:prSet presAssocID="{54F5063B-E039-41E8-884C-9648D840B1B0}" presName="hierRoot4" presStyleCnt="0"/>
      <dgm:spPr/>
    </dgm:pt>
    <dgm:pt modelId="{47DE2E51-169C-421A-8E6D-B4387153E335}" type="pres">
      <dgm:prSet presAssocID="{54F5063B-E039-41E8-884C-9648D840B1B0}" presName="composite4" presStyleCnt="0"/>
      <dgm:spPr/>
    </dgm:pt>
    <dgm:pt modelId="{FF67BFFE-5B79-4328-98B7-7B8A151A1336}" type="pres">
      <dgm:prSet presAssocID="{54F5063B-E039-41E8-884C-9648D840B1B0}" presName="background4" presStyleLbl="node4" presStyleIdx="0" presStyleCnt="2"/>
      <dgm:spPr/>
    </dgm:pt>
    <dgm:pt modelId="{79973D81-60E3-411A-8807-F9EF386143A8}" type="pres">
      <dgm:prSet presAssocID="{54F5063B-E039-41E8-884C-9648D840B1B0}" presName="text4" presStyleLbl="fgAcc4" presStyleIdx="0" presStyleCnt="2">
        <dgm:presLayoutVars>
          <dgm:chPref val="3"/>
        </dgm:presLayoutVars>
      </dgm:prSet>
      <dgm:spPr/>
    </dgm:pt>
    <dgm:pt modelId="{AE45EA01-85F6-4A74-8B31-297662ACE02F}" type="pres">
      <dgm:prSet presAssocID="{54F5063B-E039-41E8-884C-9648D840B1B0}" presName="hierChild5" presStyleCnt="0"/>
      <dgm:spPr/>
    </dgm:pt>
    <dgm:pt modelId="{238342C4-6675-48F3-9B06-90E1C0D7EC65}" type="pres">
      <dgm:prSet presAssocID="{5764250E-707D-4B54-9E76-4148BEBA9B81}" presName="Name23" presStyleLbl="parChTrans1D4" presStyleIdx="1" presStyleCnt="2"/>
      <dgm:spPr/>
    </dgm:pt>
    <dgm:pt modelId="{B0E88F0F-E2AA-4541-BD29-92F3ECAE29E0}" type="pres">
      <dgm:prSet presAssocID="{9BD8B85B-8F05-4F2A-8D85-27BF071F018C}" presName="hierRoot4" presStyleCnt="0"/>
      <dgm:spPr/>
    </dgm:pt>
    <dgm:pt modelId="{D64F1669-9111-42A1-A128-81502C4F1469}" type="pres">
      <dgm:prSet presAssocID="{9BD8B85B-8F05-4F2A-8D85-27BF071F018C}" presName="composite4" presStyleCnt="0"/>
      <dgm:spPr/>
    </dgm:pt>
    <dgm:pt modelId="{1C147621-137A-4218-B484-1026456B04A8}" type="pres">
      <dgm:prSet presAssocID="{9BD8B85B-8F05-4F2A-8D85-27BF071F018C}" presName="background4" presStyleLbl="node4" presStyleIdx="1" presStyleCnt="2"/>
      <dgm:spPr/>
    </dgm:pt>
    <dgm:pt modelId="{67154794-FD15-424D-9483-6158BCA9EB4F}" type="pres">
      <dgm:prSet presAssocID="{9BD8B85B-8F05-4F2A-8D85-27BF071F018C}" presName="text4" presStyleLbl="fgAcc4" presStyleIdx="1" presStyleCnt="2">
        <dgm:presLayoutVars>
          <dgm:chPref val="3"/>
        </dgm:presLayoutVars>
      </dgm:prSet>
      <dgm:spPr/>
    </dgm:pt>
    <dgm:pt modelId="{94B97B25-577C-4231-BEFB-883100C359C2}" type="pres">
      <dgm:prSet presAssocID="{9BD8B85B-8F05-4F2A-8D85-27BF071F018C}" presName="hierChild5" presStyleCnt="0"/>
      <dgm:spPr/>
    </dgm:pt>
    <dgm:pt modelId="{985CCA11-827A-47DE-948F-0B95CFFEA173}" type="pres">
      <dgm:prSet presAssocID="{9B444FDD-B8D8-4EFD-A36F-68D82E267566}" presName="Name10" presStyleLbl="parChTrans1D2" presStyleIdx="1" presStyleCnt="2"/>
      <dgm:spPr/>
    </dgm:pt>
    <dgm:pt modelId="{0D1E57B2-5081-4130-806E-B9E59D105434}" type="pres">
      <dgm:prSet presAssocID="{0765A2E4-B874-4384-9622-FA521AB12104}" presName="hierRoot2" presStyleCnt="0"/>
      <dgm:spPr/>
    </dgm:pt>
    <dgm:pt modelId="{EE950087-471C-4188-9BE9-A571D42CB60B}" type="pres">
      <dgm:prSet presAssocID="{0765A2E4-B874-4384-9622-FA521AB12104}" presName="composite2" presStyleCnt="0"/>
      <dgm:spPr/>
    </dgm:pt>
    <dgm:pt modelId="{B76EF6BA-7340-424B-9B97-7E69134DBD8D}" type="pres">
      <dgm:prSet presAssocID="{0765A2E4-B874-4384-9622-FA521AB12104}" presName="background2" presStyleLbl="node2" presStyleIdx="1" presStyleCnt="2"/>
      <dgm:spPr/>
    </dgm:pt>
    <dgm:pt modelId="{C1A102A3-6A34-427E-B859-D75B67ED31D6}" type="pres">
      <dgm:prSet presAssocID="{0765A2E4-B874-4384-9622-FA521AB12104}" presName="text2" presStyleLbl="fgAcc2" presStyleIdx="1" presStyleCnt="2">
        <dgm:presLayoutVars>
          <dgm:chPref val="3"/>
        </dgm:presLayoutVars>
      </dgm:prSet>
      <dgm:spPr/>
    </dgm:pt>
    <dgm:pt modelId="{F9AA5ECF-2E27-4FF9-BA20-142593206DBC}" type="pres">
      <dgm:prSet presAssocID="{0765A2E4-B874-4384-9622-FA521AB12104}" presName="hierChild3" presStyleCnt="0"/>
      <dgm:spPr/>
    </dgm:pt>
    <dgm:pt modelId="{27EE71E2-662A-45B5-9A22-3F20B9EFACB3}" type="pres">
      <dgm:prSet presAssocID="{73637574-2B69-4178-BD92-DE14993B5DB1}" presName="Name17" presStyleLbl="parChTrans1D3" presStyleIdx="1" presStyleCnt="2"/>
      <dgm:spPr/>
    </dgm:pt>
    <dgm:pt modelId="{552E37A9-DCAA-4D35-A78B-7D82633CE3FA}" type="pres">
      <dgm:prSet presAssocID="{77FC323F-D1E5-4390-BD19-815C937A3554}" presName="hierRoot3" presStyleCnt="0"/>
      <dgm:spPr/>
    </dgm:pt>
    <dgm:pt modelId="{D0622139-C58C-4CD2-B2F5-60A901A945B5}" type="pres">
      <dgm:prSet presAssocID="{77FC323F-D1E5-4390-BD19-815C937A3554}" presName="composite3" presStyleCnt="0"/>
      <dgm:spPr/>
    </dgm:pt>
    <dgm:pt modelId="{E6ACCD79-1A59-4C18-9289-5E103BE3EE8C}" type="pres">
      <dgm:prSet presAssocID="{77FC323F-D1E5-4390-BD19-815C937A3554}" presName="background3" presStyleLbl="node3" presStyleIdx="1" presStyleCnt="2"/>
      <dgm:spPr/>
    </dgm:pt>
    <dgm:pt modelId="{33864631-BDC7-49C3-BA8F-D454381909CC}" type="pres">
      <dgm:prSet presAssocID="{77FC323F-D1E5-4390-BD19-815C937A3554}" presName="text3" presStyleLbl="fgAcc3" presStyleIdx="1" presStyleCnt="2">
        <dgm:presLayoutVars>
          <dgm:chPref val="3"/>
        </dgm:presLayoutVars>
      </dgm:prSet>
      <dgm:spPr/>
    </dgm:pt>
    <dgm:pt modelId="{CA691BC3-752B-43F2-817D-8F54AE39E5F0}" type="pres">
      <dgm:prSet presAssocID="{77FC323F-D1E5-4390-BD19-815C937A3554}" presName="hierChild4" presStyleCnt="0"/>
      <dgm:spPr/>
    </dgm:pt>
  </dgm:ptLst>
  <dgm:cxnLst>
    <dgm:cxn modelId="{2DEF3383-6E01-4520-BCF7-880A71D1BF57}" type="presOf" srcId="{FFE31704-9F65-420A-8388-2E8425B0E538}" destId="{8F439CC6-166E-4AAB-A02E-4209E16BD10A}" srcOrd="0" destOrd="0" presId="urn:microsoft.com/office/officeart/2005/8/layout/hierarchy1"/>
    <dgm:cxn modelId="{7362170B-16FB-467A-8E9B-F8DC1FC2B47B}" type="presOf" srcId="{5764250E-707D-4B54-9E76-4148BEBA9B81}" destId="{238342C4-6675-48F3-9B06-90E1C0D7EC65}" srcOrd="0" destOrd="0" presId="urn:microsoft.com/office/officeart/2005/8/layout/hierarchy1"/>
    <dgm:cxn modelId="{34FF302D-DF79-462A-9142-3D2C2312AAD5}" type="presOf" srcId="{9B444FDD-B8D8-4EFD-A36F-68D82E267566}" destId="{985CCA11-827A-47DE-948F-0B95CFFEA173}" srcOrd="0" destOrd="0" presId="urn:microsoft.com/office/officeart/2005/8/layout/hierarchy1"/>
    <dgm:cxn modelId="{6A72AAFD-4A59-4606-93FA-EE89DDD834FA}" type="presOf" srcId="{9BD8B85B-8F05-4F2A-8D85-27BF071F018C}" destId="{67154794-FD15-424D-9483-6158BCA9EB4F}" srcOrd="0" destOrd="0" presId="urn:microsoft.com/office/officeart/2005/8/layout/hierarchy1"/>
    <dgm:cxn modelId="{25BAB5BA-0C9C-4B1B-BE05-4D4AA6857559}" type="presOf" srcId="{44E1BEAD-AC9A-4C28-8DCF-C93F742946A8}" destId="{05D5F7AA-D73B-498E-AEE8-5FE7D0DD65DC}" srcOrd="0" destOrd="0" presId="urn:microsoft.com/office/officeart/2005/8/layout/hierarchy1"/>
    <dgm:cxn modelId="{1F9842CA-5600-4227-9BBC-FF97050684C0}" srcId="{54F5063B-E039-41E8-884C-9648D840B1B0}" destId="{9BD8B85B-8F05-4F2A-8D85-27BF071F018C}" srcOrd="0" destOrd="0" parTransId="{5764250E-707D-4B54-9E76-4148BEBA9B81}" sibTransId="{DECB9978-F402-4835-BF9B-C22E99F53E8D}"/>
    <dgm:cxn modelId="{BEC59381-3982-44E7-8CDD-8CA1197517A2}" srcId="{E4236642-7E95-4F75-812C-D5C51638B116}" destId="{05BF32A3-CDEF-4866-9461-4168181F6E06}" srcOrd="0" destOrd="0" parTransId="{FFE31704-9F65-420A-8388-2E8425B0E538}" sibTransId="{44B685FC-67AA-43E7-B3EE-20DB38100090}"/>
    <dgm:cxn modelId="{28AEA80B-4264-4118-9797-3D9ED50C3D69}" type="presOf" srcId="{E7649094-E65C-4B88-82DF-C3C23867050D}" destId="{C6450E77-19CA-43D4-9834-FB89C65D72FA}" srcOrd="0" destOrd="0" presId="urn:microsoft.com/office/officeart/2005/8/layout/hierarchy1"/>
    <dgm:cxn modelId="{0C525B59-A303-4D7E-8AED-3C2D550EB9E2}" type="presOf" srcId="{05BF32A3-CDEF-4866-9461-4168181F6E06}" destId="{31DB8A5A-B3B1-4F09-A971-873174DE9782}" srcOrd="0" destOrd="0" presId="urn:microsoft.com/office/officeart/2005/8/layout/hierarchy1"/>
    <dgm:cxn modelId="{DA36CE49-FEFE-4973-B82D-408F43C7EDFC}" srcId="{05BF32A3-CDEF-4866-9461-4168181F6E06}" destId="{145075D1-0C27-4026-94DC-32A5B4FB4071}" srcOrd="0" destOrd="0" parTransId="{E7649094-E65C-4B88-82DF-C3C23867050D}" sibTransId="{822BEB07-042A-4240-8753-D4B45C015648}"/>
    <dgm:cxn modelId="{ACD3F378-C5F2-4D99-B8C1-D6E61E3CEE5D}" type="presOf" srcId="{54F5063B-E039-41E8-884C-9648D840B1B0}" destId="{79973D81-60E3-411A-8807-F9EF386143A8}" srcOrd="0" destOrd="0" presId="urn:microsoft.com/office/officeart/2005/8/layout/hierarchy1"/>
    <dgm:cxn modelId="{E455F4EC-75A1-4C98-AF8F-EDD0AF024CB3}" type="presOf" srcId="{0765A2E4-B874-4384-9622-FA521AB12104}" destId="{C1A102A3-6A34-427E-B859-D75B67ED31D6}" srcOrd="0" destOrd="0" presId="urn:microsoft.com/office/officeart/2005/8/layout/hierarchy1"/>
    <dgm:cxn modelId="{D0928B9A-DD56-44F1-8F9E-663B711C1346}" srcId="{145075D1-0C27-4026-94DC-32A5B4FB4071}" destId="{54F5063B-E039-41E8-884C-9648D840B1B0}" srcOrd="0" destOrd="0" parTransId="{44E1BEAD-AC9A-4C28-8DCF-C93F742946A8}" sibTransId="{615BD375-5299-4512-93A4-AC3DA78D839E}"/>
    <dgm:cxn modelId="{669F21B3-A6AF-43AE-A488-3A1C88CB3FB3}" srcId="{253345AA-FC11-4ECA-99B3-C01652896EEA}" destId="{E4236642-7E95-4F75-812C-D5C51638B116}" srcOrd="0" destOrd="0" parTransId="{77F16A71-75BD-45EB-9606-9AF120634520}" sibTransId="{3E8F9512-F432-4442-B7BB-ED08BC58E944}"/>
    <dgm:cxn modelId="{52D118C1-9901-4CEF-9AD6-295579775747}" srcId="{E4236642-7E95-4F75-812C-D5C51638B116}" destId="{0765A2E4-B874-4384-9622-FA521AB12104}" srcOrd="1" destOrd="0" parTransId="{9B444FDD-B8D8-4EFD-A36F-68D82E267566}" sibTransId="{D4090628-56DF-4C65-8B16-FDF1741D90EE}"/>
    <dgm:cxn modelId="{201314E0-0A84-4ABF-95DB-5CAF0FE975D7}" type="presOf" srcId="{253345AA-FC11-4ECA-99B3-C01652896EEA}" destId="{79A5C0D8-3906-4310-8345-F089CE3A4CA7}" srcOrd="0" destOrd="0" presId="urn:microsoft.com/office/officeart/2005/8/layout/hierarchy1"/>
    <dgm:cxn modelId="{ABFA9633-2574-4FF4-9FED-1D88AC61CE01}" srcId="{0765A2E4-B874-4384-9622-FA521AB12104}" destId="{77FC323F-D1E5-4390-BD19-815C937A3554}" srcOrd="0" destOrd="0" parTransId="{73637574-2B69-4178-BD92-DE14993B5DB1}" sibTransId="{9416FEE0-B5EE-4C9E-9E2D-FDE5E630CF2D}"/>
    <dgm:cxn modelId="{D8B8FF4C-0FD3-4F2D-8B59-8DC4E08B6C3E}" type="presOf" srcId="{145075D1-0C27-4026-94DC-32A5B4FB4071}" destId="{658062BC-EA98-47EA-A99F-BFB6BD595940}" srcOrd="0" destOrd="0" presId="urn:microsoft.com/office/officeart/2005/8/layout/hierarchy1"/>
    <dgm:cxn modelId="{D1D95540-F394-4470-AB41-18CEC2786342}" type="presOf" srcId="{77FC323F-D1E5-4390-BD19-815C937A3554}" destId="{33864631-BDC7-49C3-BA8F-D454381909CC}" srcOrd="0" destOrd="0" presId="urn:microsoft.com/office/officeart/2005/8/layout/hierarchy1"/>
    <dgm:cxn modelId="{17D3BF3F-650C-41F1-8A34-4F1223DE9028}" type="presOf" srcId="{E4236642-7E95-4F75-812C-D5C51638B116}" destId="{B0A3CE06-91FE-43E6-9516-7D7B4F562747}" srcOrd="0" destOrd="0" presId="urn:microsoft.com/office/officeart/2005/8/layout/hierarchy1"/>
    <dgm:cxn modelId="{5053B1AE-6B1B-430F-80BF-204431BB75FF}" type="presOf" srcId="{73637574-2B69-4178-BD92-DE14993B5DB1}" destId="{27EE71E2-662A-45B5-9A22-3F20B9EFACB3}" srcOrd="0" destOrd="0" presId="urn:microsoft.com/office/officeart/2005/8/layout/hierarchy1"/>
    <dgm:cxn modelId="{8BE8E014-32A8-4B37-93B8-FE37A34B6A11}" type="presParOf" srcId="{79A5C0D8-3906-4310-8345-F089CE3A4CA7}" destId="{14FFF5ED-2F96-44AA-9706-5E632E42106A}" srcOrd="0" destOrd="0" presId="urn:microsoft.com/office/officeart/2005/8/layout/hierarchy1"/>
    <dgm:cxn modelId="{02F5DF01-24F4-4F20-831C-D09622DB3A76}" type="presParOf" srcId="{14FFF5ED-2F96-44AA-9706-5E632E42106A}" destId="{F563EA7A-CF99-42BE-A368-ADADF21EBE0D}" srcOrd="0" destOrd="0" presId="urn:microsoft.com/office/officeart/2005/8/layout/hierarchy1"/>
    <dgm:cxn modelId="{DBF368A5-8074-46C8-8304-F4BB51F34F87}" type="presParOf" srcId="{F563EA7A-CF99-42BE-A368-ADADF21EBE0D}" destId="{CB9ED16D-F9FA-407E-B85A-E24917911A9D}" srcOrd="0" destOrd="0" presId="urn:microsoft.com/office/officeart/2005/8/layout/hierarchy1"/>
    <dgm:cxn modelId="{7F73DF1B-BABD-41C2-99B8-22743B80C856}" type="presParOf" srcId="{F563EA7A-CF99-42BE-A368-ADADF21EBE0D}" destId="{B0A3CE06-91FE-43E6-9516-7D7B4F562747}" srcOrd="1" destOrd="0" presId="urn:microsoft.com/office/officeart/2005/8/layout/hierarchy1"/>
    <dgm:cxn modelId="{53E58A85-DF70-4982-B9AA-B4682513E093}" type="presParOf" srcId="{14FFF5ED-2F96-44AA-9706-5E632E42106A}" destId="{DE1E75A8-EF7E-407A-AF88-15EE51F14887}" srcOrd="1" destOrd="0" presId="urn:microsoft.com/office/officeart/2005/8/layout/hierarchy1"/>
    <dgm:cxn modelId="{B8B56A31-F0BF-47E2-A2FE-3F28B4E07539}" type="presParOf" srcId="{DE1E75A8-EF7E-407A-AF88-15EE51F14887}" destId="{8F439CC6-166E-4AAB-A02E-4209E16BD10A}" srcOrd="0" destOrd="0" presId="urn:microsoft.com/office/officeart/2005/8/layout/hierarchy1"/>
    <dgm:cxn modelId="{815CF3E3-C297-4BA1-8EBF-277DF176E20D}" type="presParOf" srcId="{DE1E75A8-EF7E-407A-AF88-15EE51F14887}" destId="{6496161E-7B76-4684-9D7B-91FB03822BD3}" srcOrd="1" destOrd="0" presId="urn:microsoft.com/office/officeart/2005/8/layout/hierarchy1"/>
    <dgm:cxn modelId="{8D36E824-9902-4255-ADD5-01AB2C09F9F9}" type="presParOf" srcId="{6496161E-7B76-4684-9D7B-91FB03822BD3}" destId="{77F8651B-101B-4E31-A670-12C25A16ED8F}" srcOrd="0" destOrd="0" presId="urn:microsoft.com/office/officeart/2005/8/layout/hierarchy1"/>
    <dgm:cxn modelId="{5BAB992F-472A-4DE4-9487-F711E7DA0964}" type="presParOf" srcId="{77F8651B-101B-4E31-A670-12C25A16ED8F}" destId="{7A1E57F0-ACD9-4DFD-9B33-83C9C6344FE6}" srcOrd="0" destOrd="0" presId="urn:microsoft.com/office/officeart/2005/8/layout/hierarchy1"/>
    <dgm:cxn modelId="{E908491B-1778-45F8-B4B1-667B93BF0A5D}" type="presParOf" srcId="{77F8651B-101B-4E31-A670-12C25A16ED8F}" destId="{31DB8A5A-B3B1-4F09-A971-873174DE9782}" srcOrd="1" destOrd="0" presId="urn:microsoft.com/office/officeart/2005/8/layout/hierarchy1"/>
    <dgm:cxn modelId="{25F995EF-975F-4DB7-B0BB-C1FE9800FE15}" type="presParOf" srcId="{6496161E-7B76-4684-9D7B-91FB03822BD3}" destId="{34FFC662-6CE9-431B-9087-6DB3845A7F64}" srcOrd="1" destOrd="0" presId="urn:microsoft.com/office/officeart/2005/8/layout/hierarchy1"/>
    <dgm:cxn modelId="{C5BBE852-7CCC-4775-B717-2552F95801C4}" type="presParOf" srcId="{34FFC662-6CE9-431B-9087-6DB3845A7F64}" destId="{C6450E77-19CA-43D4-9834-FB89C65D72FA}" srcOrd="0" destOrd="0" presId="urn:microsoft.com/office/officeart/2005/8/layout/hierarchy1"/>
    <dgm:cxn modelId="{7B373D9B-8D41-4DB2-B89B-B928ED8A20A4}" type="presParOf" srcId="{34FFC662-6CE9-431B-9087-6DB3845A7F64}" destId="{64129C5C-8DC5-4C5E-86D3-839148805978}" srcOrd="1" destOrd="0" presId="urn:microsoft.com/office/officeart/2005/8/layout/hierarchy1"/>
    <dgm:cxn modelId="{80524FED-0413-46A0-90A6-6F232975F19B}" type="presParOf" srcId="{64129C5C-8DC5-4C5E-86D3-839148805978}" destId="{A56292A5-C021-44B3-9AB6-04A4EC501890}" srcOrd="0" destOrd="0" presId="urn:microsoft.com/office/officeart/2005/8/layout/hierarchy1"/>
    <dgm:cxn modelId="{8311350C-35EA-4968-8962-2BA26F8642E0}" type="presParOf" srcId="{A56292A5-C021-44B3-9AB6-04A4EC501890}" destId="{FC59AA47-E1CF-45D9-990E-BCB0FD4EAAEA}" srcOrd="0" destOrd="0" presId="urn:microsoft.com/office/officeart/2005/8/layout/hierarchy1"/>
    <dgm:cxn modelId="{639A41B1-A699-4DC7-A5CA-031ED20581DA}" type="presParOf" srcId="{A56292A5-C021-44B3-9AB6-04A4EC501890}" destId="{658062BC-EA98-47EA-A99F-BFB6BD595940}" srcOrd="1" destOrd="0" presId="urn:microsoft.com/office/officeart/2005/8/layout/hierarchy1"/>
    <dgm:cxn modelId="{29EBE075-53A7-4042-B960-0630D4A9A2E7}" type="presParOf" srcId="{64129C5C-8DC5-4C5E-86D3-839148805978}" destId="{8288E2DA-DA6E-425F-8936-8DE65AF2EE7B}" srcOrd="1" destOrd="0" presId="urn:microsoft.com/office/officeart/2005/8/layout/hierarchy1"/>
    <dgm:cxn modelId="{CD2A09C7-D4FE-4F1C-BD5C-A320DBC312CD}" type="presParOf" srcId="{8288E2DA-DA6E-425F-8936-8DE65AF2EE7B}" destId="{05D5F7AA-D73B-498E-AEE8-5FE7D0DD65DC}" srcOrd="0" destOrd="0" presId="urn:microsoft.com/office/officeart/2005/8/layout/hierarchy1"/>
    <dgm:cxn modelId="{3510FE82-A696-4878-8A5D-23CCF0D67A59}" type="presParOf" srcId="{8288E2DA-DA6E-425F-8936-8DE65AF2EE7B}" destId="{A2CD79B5-4BD7-4701-B884-07159386F5CE}" srcOrd="1" destOrd="0" presId="urn:microsoft.com/office/officeart/2005/8/layout/hierarchy1"/>
    <dgm:cxn modelId="{2A36ABAD-D940-4692-B5BC-30453ACE5D69}" type="presParOf" srcId="{A2CD79B5-4BD7-4701-B884-07159386F5CE}" destId="{47DE2E51-169C-421A-8E6D-B4387153E335}" srcOrd="0" destOrd="0" presId="urn:microsoft.com/office/officeart/2005/8/layout/hierarchy1"/>
    <dgm:cxn modelId="{50B82846-101D-4532-A7ED-67E13FBB994B}" type="presParOf" srcId="{47DE2E51-169C-421A-8E6D-B4387153E335}" destId="{FF67BFFE-5B79-4328-98B7-7B8A151A1336}" srcOrd="0" destOrd="0" presId="urn:microsoft.com/office/officeart/2005/8/layout/hierarchy1"/>
    <dgm:cxn modelId="{DE715042-6415-4F6C-A83C-12B59E61933F}" type="presParOf" srcId="{47DE2E51-169C-421A-8E6D-B4387153E335}" destId="{79973D81-60E3-411A-8807-F9EF386143A8}" srcOrd="1" destOrd="0" presId="urn:microsoft.com/office/officeart/2005/8/layout/hierarchy1"/>
    <dgm:cxn modelId="{918A09A3-F6E3-4459-859E-BF673D38DFF7}" type="presParOf" srcId="{A2CD79B5-4BD7-4701-B884-07159386F5CE}" destId="{AE45EA01-85F6-4A74-8B31-297662ACE02F}" srcOrd="1" destOrd="0" presId="urn:microsoft.com/office/officeart/2005/8/layout/hierarchy1"/>
    <dgm:cxn modelId="{F14FE559-5AA0-4C03-84E6-5C09EC816E63}" type="presParOf" srcId="{AE45EA01-85F6-4A74-8B31-297662ACE02F}" destId="{238342C4-6675-48F3-9B06-90E1C0D7EC65}" srcOrd="0" destOrd="0" presId="urn:microsoft.com/office/officeart/2005/8/layout/hierarchy1"/>
    <dgm:cxn modelId="{757BD38D-241C-4AE5-A6EF-F69CFA9B5FCD}" type="presParOf" srcId="{AE45EA01-85F6-4A74-8B31-297662ACE02F}" destId="{B0E88F0F-E2AA-4541-BD29-92F3ECAE29E0}" srcOrd="1" destOrd="0" presId="urn:microsoft.com/office/officeart/2005/8/layout/hierarchy1"/>
    <dgm:cxn modelId="{C4BEDEFC-E2B9-462F-AEDC-C9A1973FB3E6}" type="presParOf" srcId="{B0E88F0F-E2AA-4541-BD29-92F3ECAE29E0}" destId="{D64F1669-9111-42A1-A128-81502C4F1469}" srcOrd="0" destOrd="0" presId="urn:microsoft.com/office/officeart/2005/8/layout/hierarchy1"/>
    <dgm:cxn modelId="{F6C85FF8-B10C-4135-9F24-B39A19ECF386}" type="presParOf" srcId="{D64F1669-9111-42A1-A128-81502C4F1469}" destId="{1C147621-137A-4218-B484-1026456B04A8}" srcOrd="0" destOrd="0" presId="urn:microsoft.com/office/officeart/2005/8/layout/hierarchy1"/>
    <dgm:cxn modelId="{8EB04F18-5138-43CA-9844-94773A094D68}" type="presParOf" srcId="{D64F1669-9111-42A1-A128-81502C4F1469}" destId="{67154794-FD15-424D-9483-6158BCA9EB4F}" srcOrd="1" destOrd="0" presId="urn:microsoft.com/office/officeart/2005/8/layout/hierarchy1"/>
    <dgm:cxn modelId="{CD9A335A-3797-476F-B27A-083BF466F763}" type="presParOf" srcId="{B0E88F0F-E2AA-4541-BD29-92F3ECAE29E0}" destId="{94B97B25-577C-4231-BEFB-883100C359C2}" srcOrd="1" destOrd="0" presId="urn:microsoft.com/office/officeart/2005/8/layout/hierarchy1"/>
    <dgm:cxn modelId="{8870A841-3BC5-448E-A962-11B2AA5C83A1}" type="presParOf" srcId="{DE1E75A8-EF7E-407A-AF88-15EE51F14887}" destId="{985CCA11-827A-47DE-948F-0B95CFFEA173}" srcOrd="2" destOrd="0" presId="urn:microsoft.com/office/officeart/2005/8/layout/hierarchy1"/>
    <dgm:cxn modelId="{09FC1090-E30B-41BE-835B-B25E204D43BA}" type="presParOf" srcId="{DE1E75A8-EF7E-407A-AF88-15EE51F14887}" destId="{0D1E57B2-5081-4130-806E-B9E59D105434}" srcOrd="3" destOrd="0" presId="urn:microsoft.com/office/officeart/2005/8/layout/hierarchy1"/>
    <dgm:cxn modelId="{65C8C649-E292-4FC5-B2D3-97991E321BF2}" type="presParOf" srcId="{0D1E57B2-5081-4130-806E-B9E59D105434}" destId="{EE950087-471C-4188-9BE9-A571D42CB60B}" srcOrd="0" destOrd="0" presId="urn:microsoft.com/office/officeart/2005/8/layout/hierarchy1"/>
    <dgm:cxn modelId="{76145D56-0DD5-4946-A1AD-063FB850FC90}" type="presParOf" srcId="{EE950087-471C-4188-9BE9-A571D42CB60B}" destId="{B76EF6BA-7340-424B-9B97-7E69134DBD8D}" srcOrd="0" destOrd="0" presId="urn:microsoft.com/office/officeart/2005/8/layout/hierarchy1"/>
    <dgm:cxn modelId="{31117775-E6D3-48B9-B6E0-BCC6A7235BCA}" type="presParOf" srcId="{EE950087-471C-4188-9BE9-A571D42CB60B}" destId="{C1A102A3-6A34-427E-B859-D75B67ED31D6}" srcOrd="1" destOrd="0" presId="urn:microsoft.com/office/officeart/2005/8/layout/hierarchy1"/>
    <dgm:cxn modelId="{70691EC2-C0CE-46A0-B716-CEDE1577C8B1}" type="presParOf" srcId="{0D1E57B2-5081-4130-806E-B9E59D105434}" destId="{F9AA5ECF-2E27-4FF9-BA20-142593206DBC}" srcOrd="1" destOrd="0" presId="urn:microsoft.com/office/officeart/2005/8/layout/hierarchy1"/>
    <dgm:cxn modelId="{6C60007B-206B-4D4E-9083-90F90639B0A9}" type="presParOf" srcId="{F9AA5ECF-2E27-4FF9-BA20-142593206DBC}" destId="{27EE71E2-662A-45B5-9A22-3F20B9EFACB3}" srcOrd="0" destOrd="0" presId="urn:microsoft.com/office/officeart/2005/8/layout/hierarchy1"/>
    <dgm:cxn modelId="{4DB0FD5D-4CC4-4489-A3F4-812C4A991720}" type="presParOf" srcId="{F9AA5ECF-2E27-4FF9-BA20-142593206DBC}" destId="{552E37A9-DCAA-4D35-A78B-7D82633CE3FA}" srcOrd="1" destOrd="0" presId="urn:microsoft.com/office/officeart/2005/8/layout/hierarchy1"/>
    <dgm:cxn modelId="{3FAE73CF-B34A-4B5E-8537-C83B47135D25}" type="presParOf" srcId="{552E37A9-DCAA-4D35-A78B-7D82633CE3FA}" destId="{D0622139-C58C-4CD2-B2F5-60A901A945B5}" srcOrd="0" destOrd="0" presId="urn:microsoft.com/office/officeart/2005/8/layout/hierarchy1"/>
    <dgm:cxn modelId="{BD459C47-9B5E-4D34-A327-3FE385B4E1D2}" type="presParOf" srcId="{D0622139-C58C-4CD2-B2F5-60A901A945B5}" destId="{E6ACCD79-1A59-4C18-9289-5E103BE3EE8C}" srcOrd="0" destOrd="0" presId="urn:microsoft.com/office/officeart/2005/8/layout/hierarchy1"/>
    <dgm:cxn modelId="{1F53C47A-CDA6-4D17-B003-846D78ECDDAD}" type="presParOf" srcId="{D0622139-C58C-4CD2-B2F5-60A901A945B5}" destId="{33864631-BDC7-49C3-BA8F-D454381909CC}" srcOrd="1" destOrd="0" presId="urn:microsoft.com/office/officeart/2005/8/layout/hierarchy1"/>
    <dgm:cxn modelId="{EF1D6F2F-08CD-4513-B074-7E08175A2F56}" type="presParOf" srcId="{552E37A9-DCAA-4D35-A78B-7D82633CE3FA}" destId="{CA691BC3-752B-43F2-817D-8F54AE39E5F0}" srcOrd="1" destOrd="0" presId="urn:microsoft.com/office/officeart/2005/8/layout/hierarchy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B48D52-06E0-4253-8952-AEEBBDF3136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4B4FEBA-CCD8-4314-9A1B-04BBBBDBCF2F}">
      <dgm:prSet phldrT="[Text]"/>
      <dgm:spPr/>
      <dgm:t>
        <a:bodyPr/>
        <a:lstStyle/>
        <a:p>
          <a:r>
            <a:rPr lang="en-US" dirty="0" smtClean="0"/>
            <a:t>Size &gt; 4 cm</a:t>
          </a:r>
          <a:endParaRPr lang="en-US" dirty="0"/>
        </a:p>
      </dgm:t>
    </dgm:pt>
    <dgm:pt modelId="{6008C3F8-68EF-4659-AF63-6E72682A6A37}" type="parTrans" cxnId="{EECDAEBE-9DAA-41A3-9751-84EE9DA5AA67}">
      <dgm:prSet/>
      <dgm:spPr/>
      <dgm:t>
        <a:bodyPr/>
        <a:lstStyle/>
        <a:p>
          <a:endParaRPr lang="en-US"/>
        </a:p>
      </dgm:t>
    </dgm:pt>
    <dgm:pt modelId="{B61A762D-2EBC-4CF8-B9BD-0E5F031341AE}" type="sibTrans" cxnId="{EECDAEBE-9DAA-41A3-9751-84EE9DA5AA67}">
      <dgm:prSet/>
      <dgm:spPr/>
      <dgm:t>
        <a:bodyPr/>
        <a:lstStyle/>
        <a:p>
          <a:endParaRPr lang="en-US"/>
        </a:p>
      </dgm:t>
    </dgm:pt>
    <dgm:pt modelId="{DF366C25-005E-4E7C-BAD7-6DBB79BB6F22}">
      <dgm:prSet phldrT="[Text]"/>
      <dgm:spPr/>
      <dgm:t>
        <a:bodyPr/>
        <a:lstStyle/>
        <a:p>
          <a:r>
            <a:rPr lang="en-US" dirty="0" smtClean="0"/>
            <a:t>Gross ETE</a:t>
          </a:r>
          <a:endParaRPr lang="en-US" dirty="0"/>
        </a:p>
      </dgm:t>
    </dgm:pt>
    <dgm:pt modelId="{3B6EB71B-BB09-4E7B-9706-EADCCDB70150}" type="parTrans" cxnId="{A9E9BA45-9DDF-4104-97DA-0BA246D0413A}">
      <dgm:prSet/>
      <dgm:spPr/>
      <dgm:t>
        <a:bodyPr/>
        <a:lstStyle/>
        <a:p>
          <a:endParaRPr lang="en-US"/>
        </a:p>
      </dgm:t>
    </dgm:pt>
    <dgm:pt modelId="{6739240D-38AF-4693-845F-1FFC60A1AFF4}" type="sibTrans" cxnId="{A9E9BA45-9DDF-4104-97DA-0BA246D0413A}">
      <dgm:prSet/>
      <dgm:spPr/>
      <dgm:t>
        <a:bodyPr/>
        <a:lstStyle/>
        <a:p>
          <a:endParaRPr lang="en-US"/>
        </a:p>
      </dgm:t>
    </dgm:pt>
    <dgm:pt modelId="{2E0CF807-7802-468E-9D8F-F0B8F1F597EA}">
      <dgm:prSet phldrT="[Text]"/>
      <dgm:spPr/>
      <dgm:t>
        <a:bodyPr/>
        <a:lstStyle/>
        <a:p>
          <a:r>
            <a:rPr lang="en-US" dirty="0" err="1" smtClean="0"/>
            <a:t>Clinicial</a:t>
          </a:r>
          <a:r>
            <a:rPr lang="en-US" dirty="0" smtClean="0"/>
            <a:t> N1</a:t>
          </a:r>
          <a:endParaRPr lang="en-US" dirty="0"/>
        </a:p>
      </dgm:t>
    </dgm:pt>
    <dgm:pt modelId="{63E9CBAB-D07E-47BC-A4C6-1AB770DD554A}" type="parTrans" cxnId="{566CA246-06A4-4B6A-926A-7368AB6D7213}">
      <dgm:prSet/>
      <dgm:spPr/>
      <dgm:t>
        <a:bodyPr/>
        <a:lstStyle/>
        <a:p>
          <a:endParaRPr lang="en-US"/>
        </a:p>
      </dgm:t>
    </dgm:pt>
    <dgm:pt modelId="{26A786EF-8D61-43B9-9354-0F8012CF7F8F}" type="sibTrans" cxnId="{566CA246-06A4-4B6A-926A-7368AB6D7213}">
      <dgm:prSet/>
      <dgm:spPr/>
      <dgm:t>
        <a:bodyPr/>
        <a:lstStyle/>
        <a:p>
          <a:endParaRPr lang="en-US"/>
        </a:p>
      </dgm:t>
    </dgm:pt>
    <dgm:pt modelId="{4F4FC792-D4BE-48D7-A511-EFE9EF5E7DEC}">
      <dgm:prSet phldrT="[Text]"/>
      <dgm:spPr/>
      <dgm:t>
        <a:bodyPr/>
        <a:lstStyle/>
        <a:p>
          <a:r>
            <a:rPr lang="en-US" dirty="0" smtClean="0"/>
            <a:t>M1</a:t>
          </a:r>
          <a:endParaRPr lang="en-US" dirty="0"/>
        </a:p>
      </dgm:t>
    </dgm:pt>
    <dgm:pt modelId="{992EEE3C-55F0-492A-95F4-2D0FE1A70DD2}" type="parTrans" cxnId="{3B48705D-35AD-4582-9DD8-416B8CF50C7B}">
      <dgm:prSet/>
      <dgm:spPr/>
      <dgm:t>
        <a:bodyPr/>
        <a:lstStyle/>
        <a:p>
          <a:endParaRPr lang="en-US"/>
        </a:p>
      </dgm:t>
    </dgm:pt>
    <dgm:pt modelId="{E4FA6CDE-FC50-4480-B2D1-022C1889463A}" type="sibTrans" cxnId="{3B48705D-35AD-4582-9DD8-416B8CF50C7B}">
      <dgm:prSet/>
      <dgm:spPr/>
      <dgm:t>
        <a:bodyPr/>
        <a:lstStyle/>
        <a:p>
          <a:endParaRPr lang="en-US"/>
        </a:p>
      </dgm:t>
    </dgm:pt>
    <dgm:pt modelId="{B0B0CE2A-A382-4AC9-9976-F634D63E8A56}">
      <dgm:prSet phldrT="[Text]"/>
      <dgm:spPr/>
      <dgm:t>
        <a:bodyPr/>
        <a:lstStyle/>
        <a:p>
          <a:r>
            <a:rPr lang="en-US" dirty="0" smtClean="0"/>
            <a:t>Near total or total </a:t>
          </a:r>
          <a:r>
            <a:rPr lang="en-US" dirty="0" err="1" smtClean="0"/>
            <a:t>thyroidectomy</a:t>
          </a:r>
          <a:endParaRPr lang="en-US" dirty="0"/>
        </a:p>
      </dgm:t>
    </dgm:pt>
    <dgm:pt modelId="{F6BE3890-9663-414D-B59D-32D2A4C804E6}" type="parTrans" cxnId="{F74F13E5-7D13-47CC-ACA3-AD13975E1A55}">
      <dgm:prSet/>
      <dgm:spPr/>
      <dgm:t>
        <a:bodyPr/>
        <a:lstStyle/>
        <a:p>
          <a:endParaRPr lang="en-US"/>
        </a:p>
      </dgm:t>
    </dgm:pt>
    <dgm:pt modelId="{90A3673B-C280-4718-9741-8206317FBEED}" type="sibTrans" cxnId="{F74F13E5-7D13-47CC-ACA3-AD13975E1A55}">
      <dgm:prSet/>
      <dgm:spPr/>
      <dgm:t>
        <a:bodyPr/>
        <a:lstStyle/>
        <a:p>
          <a:endParaRPr lang="en-US"/>
        </a:p>
      </dgm:t>
    </dgm:pt>
    <dgm:pt modelId="{C976074A-45BC-4372-959B-19ED0771D89A}" type="pres">
      <dgm:prSet presAssocID="{3CB48D52-06E0-4253-8952-AEEBBDF31365}" presName="diagram" presStyleCnt="0">
        <dgm:presLayoutVars>
          <dgm:dir/>
          <dgm:resizeHandles val="exact"/>
        </dgm:presLayoutVars>
      </dgm:prSet>
      <dgm:spPr/>
    </dgm:pt>
    <dgm:pt modelId="{E5C18F64-D124-417A-8C12-2E8B1CB7F235}" type="pres">
      <dgm:prSet presAssocID="{A4B4FEBA-CCD8-4314-9A1B-04BBBBDBCF2F}" presName="node" presStyleLbl="node1" presStyleIdx="0" presStyleCnt="5">
        <dgm:presLayoutVars>
          <dgm:bulletEnabled val="1"/>
        </dgm:presLayoutVars>
      </dgm:prSet>
      <dgm:spPr/>
    </dgm:pt>
    <dgm:pt modelId="{A0CFBF7D-0C79-4056-9959-1D10F49568D7}" type="pres">
      <dgm:prSet presAssocID="{B61A762D-2EBC-4CF8-B9BD-0E5F031341AE}" presName="sibTrans" presStyleCnt="0"/>
      <dgm:spPr/>
    </dgm:pt>
    <dgm:pt modelId="{166028C6-5712-4036-88B6-43087499CAF5}" type="pres">
      <dgm:prSet presAssocID="{DF366C25-005E-4E7C-BAD7-6DBB79BB6F22}" presName="node" presStyleLbl="node1" presStyleIdx="1" presStyleCnt="5">
        <dgm:presLayoutVars>
          <dgm:bulletEnabled val="1"/>
        </dgm:presLayoutVars>
      </dgm:prSet>
      <dgm:spPr/>
    </dgm:pt>
    <dgm:pt modelId="{0B145AD6-E977-4544-AC7A-19C113C06610}" type="pres">
      <dgm:prSet presAssocID="{6739240D-38AF-4693-845F-1FFC60A1AFF4}" presName="sibTrans" presStyleCnt="0"/>
      <dgm:spPr/>
    </dgm:pt>
    <dgm:pt modelId="{752E712B-27AB-4AC1-8983-9DECD4921A52}" type="pres">
      <dgm:prSet presAssocID="{2E0CF807-7802-468E-9D8F-F0B8F1F597E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163D7D-A31C-496C-A094-51174093D109}" type="pres">
      <dgm:prSet presAssocID="{26A786EF-8D61-43B9-9354-0F8012CF7F8F}" presName="sibTrans" presStyleCnt="0"/>
      <dgm:spPr/>
    </dgm:pt>
    <dgm:pt modelId="{A7657906-E3A7-4D56-A49E-98E6DB9F5064}" type="pres">
      <dgm:prSet presAssocID="{4F4FC792-D4BE-48D7-A511-EFE9EF5E7DEC}" presName="node" presStyleLbl="node1" presStyleIdx="3" presStyleCnt="5">
        <dgm:presLayoutVars>
          <dgm:bulletEnabled val="1"/>
        </dgm:presLayoutVars>
      </dgm:prSet>
      <dgm:spPr/>
    </dgm:pt>
    <dgm:pt modelId="{478F50DE-9C74-49FD-A954-FF224ADA13C5}" type="pres">
      <dgm:prSet presAssocID="{E4FA6CDE-FC50-4480-B2D1-022C1889463A}" presName="sibTrans" presStyleCnt="0"/>
      <dgm:spPr/>
    </dgm:pt>
    <dgm:pt modelId="{8AF1B8A3-09DF-499D-9FE5-659582B9B2D7}" type="pres">
      <dgm:prSet presAssocID="{B0B0CE2A-A382-4AC9-9976-F634D63E8A5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AB34B1-99E4-4C6C-ACE6-14E4C2D2F28E}" type="presOf" srcId="{4F4FC792-D4BE-48D7-A511-EFE9EF5E7DEC}" destId="{A7657906-E3A7-4D56-A49E-98E6DB9F5064}" srcOrd="0" destOrd="0" presId="urn:microsoft.com/office/officeart/2005/8/layout/default"/>
    <dgm:cxn modelId="{3B48705D-35AD-4582-9DD8-416B8CF50C7B}" srcId="{3CB48D52-06E0-4253-8952-AEEBBDF31365}" destId="{4F4FC792-D4BE-48D7-A511-EFE9EF5E7DEC}" srcOrd="3" destOrd="0" parTransId="{992EEE3C-55F0-492A-95F4-2D0FE1A70DD2}" sibTransId="{E4FA6CDE-FC50-4480-B2D1-022C1889463A}"/>
    <dgm:cxn modelId="{FCD2A11A-03E9-4EC6-BF79-385B543DF779}" type="presOf" srcId="{A4B4FEBA-CCD8-4314-9A1B-04BBBBDBCF2F}" destId="{E5C18F64-D124-417A-8C12-2E8B1CB7F235}" srcOrd="0" destOrd="0" presId="urn:microsoft.com/office/officeart/2005/8/layout/default"/>
    <dgm:cxn modelId="{F74F13E5-7D13-47CC-ACA3-AD13975E1A55}" srcId="{3CB48D52-06E0-4253-8952-AEEBBDF31365}" destId="{B0B0CE2A-A382-4AC9-9976-F634D63E8A56}" srcOrd="4" destOrd="0" parTransId="{F6BE3890-9663-414D-B59D-32D2A4C804E6}" sibTransId="{90A3673B-C280-4718-9741-8206317FBEED}"/>
    <dgm:cxn modelId="{652ACC9A-3B52-4F6B-8A27-E22185141AC5}" type="presOf" srcId="{B0B0CE2A-A382-4AC9-9976-F634D63E8A56}" destId="{8AF1B8A3-09DF-499D-9FE5-659582B9B2D7}" srcOrd="0" destOrd="0" presId="urn:microsoft.com/office/officeart/2005/8/layout/default"/>
    <dgm:cxn modelId="{566CA246-06A4-4B6A-926A-7368AB6D7213}" srcId="{3CB48D52-06E0-4253-8952-AEEBBDF31365}" destId="{2E0CF807-7802-468E-9D8F-F0B8F1F597EA}" srcOrd="2" destOrd="0" parTransId="{63E9CBAB-D07E-47BC-A4C6-1AB770DD554A}" sibTransId="{26A786EF-8D61-43B9-9354-0F8012CF7F8F}"/>
    <dgm:cxn modelId="{85283624-C7F6-44A1-B341-50F3C6A27410}" type="presOf" srcId="{3CB48D52-06E0-4253-8952-AEEBBDF31365}" destId="{C976074A-45BC-4372-959B-19ED0771D89A}" srcOrd="0" destOrd="0" presId="urn:microsoft.com/office/officeart/2005/8/layout/default"/>
    <dgm:cxn modelId="{AAF87B88-6262-45F3-ADBC-1F47420E2BFD}" type="presOf" srcId="{2E0CF807-7802-468E-9D8F-F0B8F1F597EA}" destId="{752E712B-27AB-4AC1-8983-9DECD4921A52}" srcOrd="0" destOrd="0" presId="urn:microsoft.com/office/officeart/2005/8/layout/default"/>
    <dgm:cxn modelId="{EECDAEBE-9DAA-41A3-9751-84EE9DA5AA67}" srcId="{3CB48D52-06E0-4253-8952-AEEBBDF31365}" destId="{A4B4FEBA-CCD8-4314-9A1B-04BBBBDBCF2F}" srcOrd="0" destOrd="0" parTransId="{6008C3F8-68EF-4659-AF63-6E72682A6A37}" sibTransId="{B61A762D-2EBC-4CF8-B9BD-0E5F031341AE}"/>
    <dgm:cxn modelId="{A9E9BA45-9DDF-4104-97DA-0BA246D0413A}" srcId="{3CB48D52-06E0-4253-8952-AEEBBDF31365}" destId="{DF366C25-005E-4E7C-BAD7-6DBB79BB6F22}" srcOrd="1" destOrd="0" parTransId="{3B6EB71B-BB09-4E7B-9706-EADCCDB70150}" sibTransId="{6739240D-38AF-4693-845F-1FFC60A1AFF4}"/>
    <dgm:cxn modelId="{1A21D230-E4A0-4570-8E5C-84B4D402591E}" type="presOf" srcId="{DF366C25-005E-4E7C-BAD7-6DBB79BB6F22}" destId="{166028C6-5712-4036-88B6-43087499CAF5}" srcOrd="0" destOrd="0" presId="urn:microsoft.com/office/officeart/2005/8/layout/default"/>
    <dgm:cxn modelId="{C48A049D-C9AC-487B-BBF7-BCF71780D273}" type="presParOf" srcId="{C976074A-45BC-4372-959B-19ED0771D89A}" destId="{E5C18F64-D124-417A-8C12-2E8B1CB7F235}" srcOrd="0" destOrd="0" presId="urn:microsoft.com/office/officeart/2005/8/layout/default"/>
    <dgm:cxn modelId="{F240B125-CDE1-40E7-937D-CF647AEAA80A}" type="presParOf" srcId="{C976074A-45BC-4372-959B-19ED0771D89A}" destId="{A0CFBF7D-0C79-4056-9959-1D10F49568D7}" srcOrd="1" destOrd="0" presId="urn:microsoft.com/office/officeart/2005/8/layout/default"/>
    <dgm:cxn modelId="{2FA47D60-583B-4A72-9D72-A1869EFF2E07}" type="presParOf" srcId="{C976074A-45BC-4372-959B-19ED0771D89A}" destId="{166028C6-5712-4036-88B6-43087499CAF5}" srcOrd="2" destOrd="0" presId="urn:microsoft.com/office/officeart/2005/8/layout/default"/>
    <dgm:cxn modelId="{EE73E639-797D-4042-B78F-58C9C031CE86}" type="presParOf" srcId="{C976074A-45BC-4372-959B-19ED0771D89A}" destId="{0B145AD6-E977-4544-AC7A-19C113C06610}" srcOrd="3" destOrd="0" presId="urn:microsoft.com/office/officeart/2005/8/layout/default"/>
    <dgm:cxn modelId="{3036AC39-F98A-4F2A-854F-BF0270C9FB52}" type="presParOf" srcId="{C976074A-45BC-4372-959B-19ED0771D89A}" destId="{752E712B-27AB-4AC1-8983-9DECD4921A52}" srcOrd="4" destOrd="0" presId="urn:microsoft.com/office/officeart/2005/8/layout/default"/>
    <dgm:cxn modelId="{FC8B3EFD-4B65-4A46-824B-8ECFB4E9063F}" type="presParOf" srcId="{C976074A-45BC-4372-959B-19ED0771D89A}" destId="{2A163D7D-A31C-496C-A094-51174093D109}" srcOrd="5" destOrd="0" presId="urn:microsoft.com/office/officeart/2005/8/layout/default"/>
    <dgm:cxn modelId="{05AABEA4-2E76-4ECF-832E-5431DF3D0CA3}" type="presParOf" srcId="{C976074A-45BC-4372-959B-19ED0771D89A}" destId="{A7657906-E3A7-4D56-A49E-98E6DB9F5064}" srcOrd="6" destOrd="0" presId="urn:microsoft.com/office/officeart/2005/8/layout/default"/>
    <dgm:cxn modelId="{7AA1B1E3-9D5A-4A06-88C8-8695FD19CC2C}" type="presParOf" srcId="{C976074A-45BC-4372-959B-19ED0771D89A}" destId="{478F50DE-9C74-49FD-A954-FF224ADA13C5}" srcOrd="7" destOrd="0" presId="urn:microsoft.com/office/officeart/2005/8/layout/default"/>
    <dgm:cxn modelId="{D92CC224-9FC5-4368-BDE5-A4C913666167}" type="presParOf" srcId="{C976074A-45BC-4372-959B-19ED0771D89A}" destId="{8AF1B8A3-09DF-499D-9FE5-659582B9B2D7}" srcOrd="8" destOrd="0" presId="urn:microsoft.com/office/officeart/2005/8/layout/defaul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1051F4-B665-45E7-A452-10400013004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9CD2A2A-6ACB-4498-815E-70D95F452375}">
      <dgm:prSet phldrT="[Text]"/>
      <dgm:spPr/>
      <dgm:t>
        <a:bodyPr/>
        <a:lstStyle/>
        <a:p>
          <a:r>
            <a:rPr lang="en-US" dirty="0" smtClean="0"/>
            <a:t>Size 1-4 cm</a:t>
          </a:r>
          <a:endParaRPr lang="en-US" dirty="0"/>
        </a:p>
      </dgm:t>
    </dgm:pt>
    <dgm:pt modelId="{D6A9475E-D830-457B-9281-FEED89F7D174}" type="parTrans" cxnId="{F4A7DAB8-E518-4EE0-853B-C0E5998E561F}">
      <dgm:prSet/>
      <dgm:spPr/>
      <dgm:t>
        <a:bodyPr/>
        <a:lstStyle/>
        <a:p>
          <a:endParaRPr lang="en-US"/>
        </a:p>
      </dgm:t>
    </dgm:pt>
    <dgm:pt modelId="{5B591CC0-F77A-4222-95CF-6643958B7035}" type="sibTrans" cxnId="{F4A7DAB8-E518-4EE0-853B-C0E5998E561F}">
      <dgm:prSet/>
      <dgm:spPr/>
      <dgm:t>
        <a:bodyPr/>
        <a:lstStyle/>
        <a:p>
          <a:endParaRPr lang="en-US"/>
        </a:p>
      </dgm:t>
    </dgm:pt>
    <dgm:pt modelId="{F438ED64-5F96-46E9-BF8C-458B8EEE8466}">
      <dgm:prSet phldrT="[Text]"/>
      <dgm:spPr/>
      <dgm:t>
        <a:bodyPr/>
        <a:lstStyle/>
        <a:p>
          <a:r>
            <a:rPr lang="en-US" dirty="0" smtClean="0"/>
            <a:t>Without ETE</a:t>
          </a:r>
          <a:endParaRPr lang="en-US" dirty="0"/>
        </a:p>
      </dgm:t>
    </dgm:pt>
    <dgm:pt modelId="{7D152870-9674-4501-B75B-D246122238E5}" type="parTrans" cxnId="{399CCF08-B88A-42F5-88D7-B2042A31299A}">
      <dgm:prSet/>
      <dgm:spPr/>
      <dgm:t>
        <a:bodyPr/>
        <a:lstStyle/>
        <a:p>
          <a:endParaRPr lang="en-US"/>
        </a:p>
      </dgm:t>
    </dgm:pt>
    <dgm:pt modelId="{08D2446A-AFCB-456A-9BB0-4129CB2171DD}" type="sibTrans" cxnId="{399CCF08-B88A-42F5-88D7-B2042A31299A}">
      <dgm:prSet/>
      <dgm:spPr/>
      <dgm:t>
        <a:bodyPr/>
        <a:lstStyle/>
        <a:p>
          <a:endParaRPr lang="en-US"/>
        </a:p>
      </dgm:t>
    </dgm:pt>
    <dgm:pt modelId="{A54D5BAA-5FEA-45F7-A4B9-2F7D76B86618}">
      <dgm:prSet phldrT="[Text]"/>
      <dgm:spPr/>
      <dgm:t>
        <a:bodyPr/>
        <a:lstStyle/>
        <a:p>
          <a:r>
            <a:rPr lang="en-US" dirty="0" smtClean="0"/>
            <a:t>cN0</a:t>
          </a:r>
          <a:endParaRPr lang="en-US" dirty="0"/>
        </a:p>
      </dgm:t>
    </dgm:pt>
    <dgm:pt modelId="{F1E599DE-0C51-4D29-A740-01691F9BE2E2}" type="parTrans" cxnId="{2BC7D78D-9F3A-4E33-99FF-7229CD6D3F0B}">
      <dgm:prSet/>
      <dgm:spPr/>
      <dgm:t>
        <a:bodyPr/>
        <a:lstStyle/>
        <a:p>
          <a:endParaRPr lang="en-US"/>
        </a:p>
      </dgm:t>
    </dgm:pt>
    <dgm:pt modelId="{EF693F9F-3B6B-4ADB-AE1B-37E95E56AE3F}" type="sibTrans" cxnId="{2BC7D78D-9F3A-4E33-99FF-7229CD6D3F0B}">
      <dgm:prSet/>
      <dgm:spPr/>
      <dgm:t>
        <a:bodyPr/>
        <a:lstStyle/>
        <a:p>
          <a:endParaRPr lang="en-US"/>
        </a:p>
      </dgm:t>
    </dgm:pt>
    <dgm:pt modelId="{2BED0CF2-3BDB-429F-8377-AEAB931EA878}">
      <dgm:prSet phldrT="[Text]"/>
      <dgm:spPr/>
      <dgm:t>
        <a:bodyPr/>
        <a:lstStyle/>
        <a:p>
          <a:r>
            <a:rPr lang="en-US" dirty="0" smtClean="0"/>
            <a:t>M0</a:t>
          </a:r>
          <a:endParaRPr lang="en-US" dirty="0"/>
        </a:p>
      </dgm:t>
    </dgm:pt>
    <dgm:pt modelId="{0D234F6F-AEEC-4587-8E66-8AFBED3D2A9B}" type="parTrans" cxnId="{E0BCD580-86B8-4C71-921E-F8935A9A61F5}">
      <dgm:prSet/>
      <dgm:spPr/>
      <dgm:t>
        <a:bodyPr/>
        <a:lstStyle/>
        <a:p>
          <a:endParaRPr lang="en-US"/>
        </a:p>
      </dgm:t>
    </dgm:pt>
    <dgm:pt modelId="{846E638F-51D0-4BC6-830A-8A5EF6B412B4}" type="sibTrans" cxnId="{E0BCD580-86B8-4C71-921E-F8935A9A61F5}">
      <dgm:prSet/>
      <dgm:spPr/>
      <dgm:t>
        <a:bodyPr/>
        <a:lstStyle/>
        <a:p>
          <a:endParaRPr lang="en-US"/>
        </a:p>
      </dgm:t>
    </dgm:pt>
    <dgm:pt modelId="{40597939-4F2F-4538-8586-4B9B23723507}">
      <dgm:prSet phldrT="[Text]"/>
      <dgm:spPr/>
      <dgm:t>
        <a:bodyPr/>
        <a:lstStyle/>
        <a:p>
          <a:r>
            <a:rPr lang="en-US" dirty="0" smtClean="0"/>
            <a:t>Near total/total </a:t>
          </a:r>
          <a:r>
            <a:rPr lang="en-US" dirty="0" err="1" smtClean="0"/>
            <a:t>thyroidectomy</a:t>
          </a:r>
          <a:r>
            <a:rPr lang="en-US" dirty="0" smtClean="0"/>
            <a:t>, or </a:t>
          </a:r>
          <a:r>
            <a:rPr lang="en-US" dirty="0" err="1" smtClean="0"/>
            <a:t>lobectomy</a:t>
          </a:r>
          <a:r>
            <a:rPr lang="en-US" dirty="0" smtClean="0"/>
            <a:t> if low risk PCT/FCT</a:t>
          </a:r>
          <a:endParaRPr lang="en-US" dirty="0"/>
        </a:p>
      </dgm:t>
    </dgm:pt>
    <dgm:pt modelId="{E0C0392B-58EA-48F6-887A-0DFA7DCC94DC}" type="parTrans" cxnId="{1DB08D7B-985F-49C2-A6F9-F6E943864842}">
      <dgm:prSet/>
      <dgm:spPr/>
      <dgm:t>
        <a:bodyPr/>
        <a:lstStyle/>
        <a:p>
          <a:endParaRPr lang="en-US"/>
        </a:p>
      </dgm:t>
    </dgm:pt>
    <dgm:pt modelId="{953D5525-7DD2-4084-B629-F35CA5CD11E9}" type="sibTrans" cxnId="{1DB08D7B-985F-49C2-A6F9-F6E943864842}">
      <dgm:prSet/>
      <dgm:spPr/>
      <dgm:t>
        <a:bodyPr/>
        <a:lstStyle/>
        <a:p>
          <a:endParaRPr lang="en-US"/>
        </a:p>
      </dgm:t>
    </dgm:pt>
    <dgm:pt modelId="{EF768E68-4310-42F4-AD89-02106BA5D543}" type="pres">
      <dgm:prSet presAssocID="{971051F4-B665-45E7-A452-10400013004E}" presName="diagram" presStyleCnt="0">
        <dgm:presLayoutVars>
          <dgm:dir/>
          <dgm:resizeHandles val="exact"/>
        </dgm:presLayoutVars>
      </dgm:prSet>
      <dgm:spPr/>
    </dgm:pt>
    <dgm:pt modelId="{C1CCBC4A-D0C4-4747-90C4-0401415908DB}" type="pres">
      <dgm:prSet presAssocID="{49CD2A2A-6ACB-4498-815E-70D95F452375}" presName="node" presStyleLbl="node1" presStyleIdx="0" presStyleCnt="5">
        <dgm:presLayoutVars>
          <dgm:bulletEnabled val="1"/>
        </dgm:presLayoutVars>
      </dgm:prSet>
      <dgm:spPr/>
    </dgm:pt>
    <dgm:pt modelId="{EB3F3CE3-207C-4B7F-9413-F1805C57C6C6}" type="pres">
      <dgm:prSet presAssocID="{5B591CC0-F77A-4222-95CF-6643958B7035}" presName="sibTrans" presStyleCnt="0"/>
      <dgm:spPr/>
    </dgm:pt>
    <dgm:pt modelId="{FB50109D-CD80-43CC-850C-30F81BDD0842}" type="pres">
      <dgm:prSet presAssocID="{F438ED64-5F96-46E9-BF8C-458B8EEE846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71B32-E816-4584-A245-20E9B579DB00}" type="pres">
      <dgm:prSet presAssocID="{08D2446A-AFCB-456A-9BB0-4129CB2171DD}" presName="sibTrans" presStyleCnt="0"/>
      <dgm:spPr/>
    </dgm:pt>
    <dgm:pt modelId="{03484DA0-94C1-41D3-AFF2-149D29DA9415}" type="pres">
      <dgm:prSet presAssocID="{A54D5BAA-5FEA-45F7-A4B9-2F7D76B8661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8ABFF-AEB4-491D-9EE7-249FE9312F22}" type="pres">
      <dgm:prSet presAssocID="{EF693F9F-3B6B-4ADB-AE1B-37E95E56AE3F}" presName="sibTrans" presStyleCnt="0"/>
      <dgm:spPr/>
    </dgm:pt>
    <dgm:pt modelId="{A967E45C-1C82-4AEB-8FB2-71A7DC9D7A7C}" type="pres">
      <dgm:prSet presAssocID="{2BED0CF2-3BDB-429F-8377-AEAB931EA878}" presName="node" presStyleLbl="node1" presStyleIdx="3" presStyleCnt="5">
        <dgm:presLayoutVars>
          <dgm:bulletEnabled val="1"/>
        </dgm:presLayoutVars>
      </dgm:prSet>
      <dgm:spPr/>
    </dgm:pt>
    <dgm:pt modelId="{FFB682E9-529C-4B7F-AF2B-3EE2AE7FDC65}" type="pres">
      <dgm:prSet presAssocID="{846E638F-51D0-4BC6-830A-8A5EF6B412B4}" presName="sibTrans" presStyleCnt="0"/>
      <dgm:spPr/>
    </dgm:pt>
    <dgm:pt modelId="{82FA9F90-47B0-4836-BD91-21C8DF61DD25}" type="pres">
      <dgm:prSet presAssocID="{40597939-4F2F-4538-8586-4B9B2372350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B42E45-2625-42B9-B65A-B39D5F8FD1DD}" type="presOf" srcId="{971051F4-B665-45E7-A452-10400013004E}" destId="{EF768E68-4310-42F4-AD89-02106BA5D543}" srcOrd="0" destOrd="0" presId="urn:microsoft.com/office/officeart/2005/8/layout/default"/>
    <dgm:cxn modelId="{BE6F3F7E-8243-4C75-B0F2-81DCBF52A732}" type="presOf" srcId="{A54D5BAA-5FEA-45F7-A4B9-2F7D76B86618}" destId="{03484DA0-94C1-41D3-AFF2-149D29DA9415}" srcOrd="0" destOrd="0" presId="urn:microsoft.com/office/officeart/2005/8/layout/default"/>
    <dgm:cxn modelId="{F4A7DAB8-E518-4EE0-853B-C0E5998E561F}" srcId="{971051F4-B665-45E7-A452-10400013004E}" destId="{49CD2A2A-6ACB-4498-815E-70D95F452375}" srcOrd="0" destOrd="0" parTransId="{D6A9475E-D830-457B-9281-FEED89F7D174}" sibTransId="{5B591CC0-F77A-4222-95CF-6643958B7035}"/>
    <dgm:cxn modelId="{E78CB5B1-B6B7-4FC6-9E36-727F23B03355}" type="presOf" srcId="{F438ED64-5F96-46E9-BF8C-458B8EEE8466}" destId="{FB50109D-CD80-43CC-850C-30F81BDD0842}" srcOrd="0" destOrd="0" presId="urn:microsoft.com/office/officeart/2005/8/layout/default"/>
    <dgm:cxn modelId="{399CCF08-B88A-42F5-88D7-B2042A31299A}" srcId="{971051F4-B665-45E7-A452-10400013004E}" destId="{F438ED64-5F96-46E9-BF8C-458B8EEE8466}" srcOrd="1" destOrd="0" parTransId="{7D152870-9674-4501-B75B-D246122238E5}" sibTransId="{08D2446A-AFCB-456A-9BB0-4129CB2171DD}"/>
    <dgm:cxn modelId="{2BC7D78D-9F3A-4E33-99FF-7229CD6D3F0B}" srcId="{971051F4-B665-45E7-A452-10400013004E}" destId="{A54D5BAA-5FEA-45F7-A4B9-2F7D76B86618}" srcOrd="2" destOrd="0" parTransId="{F1E599DE-0C51-4D29-A740-01691F9BE2E2}" sibTransId="{EF693F9F-3B6B-4ADB-AE1B-37E95E56AE3F}"/>
    <dgm:cxn modelId="{EF3B2740-D4B8-477C-816B-A6658B57CFA6}" type="presOf" srcId="{40597939-4F2F-4538-8586-4B9B23723507}" destId="{82FA9F90-47B0-4836-BD91-21C8DF61DD25}" srcOrd="0" destOrd="0" presId="urn:microsoft.com/office/officeart/2005/8/layout/default"/>
    <dgm:cxn modelId="{1DB08D7B-985F-49C2-A6F9-F6E943864842}" srcId="{971051F4-B665-45E7-A452-10400013004E}" destId="{40597939-4F2F-4538-8586-4B9B23723507}" srcOrd="4" destOrd="0" parTransId="{E0C0392B-58EA-48F6-887A-0DFA7DCC94DC}" sibTransId="{953D5525-7DD2-4084-B629-F35CA5CD11E9}"/>
    <dgm:cxn modelId="{90F87270-A11D-40CA-A39E-666B2989FF97}" type="presOf" srcId="{49CD2A2A-6ACB-4498-815E-70D95F452375}" destId="{C1CCBC4A-D0C4-4747-90C4-0401415908DB}" srcOrd="0" destOrd="0" presId="urn:microsoft.com/office/officeart/2005/8/layout/default"/>
    <dgm:cxn modelId="{FF75F3B8-2134-452D-9055-7AADDA04ADA8}" type="presOf" srcId="{2BED0CF2-3BDB-429F-8377-AEAB931EA878}" destId="{A967E45C-1C82-4AEB-8FB2-71A7DC9D7A7C}" srcOrd="0" destOrd="0" presId="urn:microsoft.com/office/officeart/2005/8/layout/default"/>
    <dgm:cxn modelId="{E0BCD580-86B8-4C71-921E-F8935A9A61F5}" srcId="{971051F4-B665-45E7-A452-10400013004E}" destId="{2BED0CF2-3BDB-429F-8377-AEAB931EA878}" srcOrd="3" destOrd="0" parTransId="{0D234F6F-AEEC-4587-8E66-8AFBED3D2A9B}" sibTransId="{846E638F-51D0-4BC6-830A-8A5EF6B412B4}"/>
    <dgm:cxn modelId="{C47A873E-52AD-48F4-B7E6-75455451FD0F}" type="presParOf" srcId="{EF768E68-4310-42F4-AD89-02106BA5D543}" destId="{C1CCBC4A-D0C4-4747-90C4-0401415908DB}" srcOrd="0" destOrd="0" presId="urn:microsoft.com/office/officeart/2005/8/layout/default"/>
    <dgm:cxn modelId="{3D5186F3-EC3F-4890-82FB-D6E0C1555A87}" type="presParOf" srcId="{EF768E68-4310-42F4-AD89-02106BA5D543}" destId="{EB3F3CE3-207C-4B7F-9413-F1805C57C6C6}" srcOrd="1" destOrd="0" presId="urn:microsoft.com/office/officeart/2005/8/layout/default"/>
    <dgm:cxn modelId="{15A8B07C-6982-4B11-A41D-5F041A56D826}" type="presParOf" srcId="{EF768E68-4310-42F4-AD89-02106BA5D543}" destId="{FB50109D-CD80-43CC-850C-30F81BDD0842}" srcOrd="2" destOrd="0" presId="urn:microsoft.com/office/officeart/2005/8/layout/default"/>
    <dgm:cxn modelId="{645D0DD7-0109-4A25-8A27-47787D745609}" type="presParOf" srcId="{EF768E68-4310-42F4-AD89-02106BA5D543}" destId="{C9E71B32-E816-4584-A245-20E9B579DB00}" srcOrd="3" destOrd="0" presId="urn:microsoft.com/office/officeart/2005/8/layout/default"/>
    <dgm:cxn modelId="{2DFE398E-F4B5-49AA-9C0C-93F4104A4B17}" type="presParOf" srcId="{EF768E68-4310-42F4-AD89-02106BA5D543}" destId="{03484DA0-94C1-41D3-AFF2-149D29DA9415}" srcOrd="4" destOrd="0" presId="urn:microsoft.com/office/officeart/2005/8/layout/default"/>
    <dgm:cxn modelId="{CEA637EB-6860-4657-97F8-24A491B9B7F7}" type="presParOf" srcId="{EF768E68-4310-42F4-AD89-02106BA5D543}" destId="{C718ABFF-AEB4-491D-9EE7-249FE9312F22}" srcOrd="5" destOrd="0" presId="urn:microsoft.com/office/officeart/2005/8/layout/default"/>
    <dgm:cxn modelId="{593830B4-5963-40B8-8200-8F258A86C55A}" type="presParOf" srcId="{EF768E68-4310-42F4-AD89-02106BA5D543}" destId="{A967E45C-1C82-4AEB-8FB2-71A7DC9D7A7C}" srcOrd="6" destOrd="0" presId="urn:microsoft.com/office/officeart/2005/8/layout/default"/>
    <dgm:cxn modelId="{87F7AB46-574F-4B12-9206-00F75593E8CF}" type="presParOf" srcId="{EF768E68-4310-42F4-AD89-02106BA5D543}" destId="{FFB682E9-529C-4B7F-AF2B-3EE2AE7FDC65}" srcOrd="7" destOrd="0" presId="urn:microsoft.com/office/officeart/2005/8/layout/default"/>
    <dgm:cxn modelId="{1714A859-F844-4091-A8F8-797E6445BE20}" type="presParOf" srcId="{EF768E68-4310-42F4-AD89-02106BA5D543}" destId="{82FA9F90-47B0-4836-BD91-21C8DF61DD25}" srcOrd="8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8A1082-AC56-471C-83BB-136CB41EF75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94EC350-39A5-4DCE-860F-A197CAFA4440}">
      <dgm:prSet phldrT="[Text]"/>
      <dgm:spPr/>
      <dgm:t>
        <a:bodyPr/>
        <a:lstStyle/>
        <a:p>
          <a:r>
            <a:rPr lang="en-US" dirty="0" smtClean="0"/>
            <a:t>Clinically involved central nodes</a:t>
          </a:r>
          <a:endParaRPr lang="en-US" dirty="0"/>
        </a:p>
      </dgm:t>
    </dgm:pt>
    <dgm:pt modelId="{B507E3BB-0A3E-4CAF-8653-8E34C8A19F7B}" type="parTrans" cxnId="{57A01D83-A980-4330-A219-27DD8E406733}">
      <dgm:prSet/>
      <dgm:spPr/>
      <dgm:t>
        <a:bodyPr/>
        <a:lstStyle/>
        <a:p>
          <a:endParaRPr lang="en-US"/>
        </a:p>
      </dgm:t>
    </dgm:pt>
    <dgm:pt modelId="{DB39BBB2-EBCF-424D-893E-1D88AB3D9F6E}" type="sibTrans" cxnId="{57A01D83-A980-4330-A219-27DD8E406733}">
      <dgm:prSet/>
      <dgm:spPr/>
      <dgm:t>
        <a:bodyPr/>
        <a:lstStyle/>
        <a:p>
          <a:endParaRPr lang="en-US"/>
        </a:p>
      </dgm:t>
    </dgm:pt>
    <dgm:pt modelId="{6D663FAE-51AD-4E88-93AD-75A07B703578}">
      <dgm:prSet phldrT="[Text]"/>
      <dgm:spPr/>
      <dgm:t>
        <a:bodyPr/>
        <a:lstStyle/>
        <a:p>
          <a:r>
            <a:rPr lang="en-US" dirty="0" smtClean="0"/>
            <a:t>Therapeutic central compartment node dissection</a:t>
          </a:r>
          <a:endParaRPr lang="en-US" dirty="0"/>
        </a:p>
      </dgm:t>
    </dgm:pt>
    <dgm:pt modelId="{5350E2CD-6855-44B1-ACDC-78C3309E42F5}" type="parTrans" cxnId="{EFD47415-23A8-461E-8DE1-D5902FA8E1F9}">
      <dgm:prSet/>
      <dgm:spPr/>
      <dgm:t>
        <a:bodyPr/>
        <a:lstStyle/>
        <a:p>
          <a:endParaRPr lang="en-US"/>
        </a:p>
      </dgm:t>
    </dgm:pt>
    <dgm:pt modelId="{303964AD-0CCB-4507-817D-1F66A7ED507B}" type="sibTrans" cxnId="{EFD47415-23A8-461E-8DE1-D5902FA8E1F9}">
      <dgm:prSet/>
      <dgm:spPr/>
      <dgm:t>
        <a:bodyPr/>
        <a:lstStyle/>
        <a:p>
          <a:endParaRPr lang="en-US"/>
        </a:p>
      </dgm:t>
    </dgm:pt>
    <dgm:pt modelId="{2EC1B343-2E86-46D5-B03D-8271941679BF}" type="pres">
      <dgm:prSet presAssocID="{9B8A1082-AC56-471C-83BB-136CB41EF75A}" presName="Name0" presStyleCnt="0">
        <dgm:presLayoutVars>
          <dgm:dir/>
          <dgm:resizeHandles val="exact"/>
        </dgm:presLayoutVars>
      </dgm:prSet>
      <dgm:spPr/>
    </dgm:pt>
    <dgm:pt modelId="{4DDFF306-175F-43A2-A643-37EE78FE0CCC}" type="pres">
      <dgm:prSet presAssocID="{294EC350-39A5-4DCE-860F-A197CAFA444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00093-DB5A-482E-957E-EF6CE18B991A}" type="pres">
      <dgm:prSet presAssocID="{DB39BBB2-EBCF-424D-893E-1D88AB3D9F6E}" presName="sibTrans" presStyleLbl="sibTrans2D1" presStyleIdx="0" presStyleCnt="1" custLinFactNeighborX="4700" custLinFactNeighborY="-423"/>
      <dgm:spPr/>
    </dgm:pt>
    <dgm:pt modelId="{E9A84504-0040-4D4B-B540-F94B96D716A3}" type="pres">
      <dgm:prSet presAssocID="{DB39BBB2-EBCF-424D-893E-1D88AB3D9F6E}" presName="connectorText" presStyleLbl="sibTrans2D1" presStyleIdx="0" presStyleCnt="1"/>
      <dgm:spPr/>
    </dgm:pt>
    <dgm:pt modelId="{7B2C8D4D-8083-4234-B928-B824AA2EC78D}" type="pres">
      <dgm:prSet presAssocID="{6D663FAE-51AD-4E88-93AD-75A07B703578}" presName="node" presStyleLbl="node1" presStyleIdx="1" presStyleCnt="2">
        <dgm:presLayoutVars>
          <dgm:bulletEnabled val="1"/>
        </dgm:presLayoutVars>
      </dgm:prSet>
      <dgm:spPr/>
    </dgm:pt>
  </dgm:ptLst>
  <dgm:cxnLst>
    <dgm:cxn modelId="{B506FFB8-C50A-4456-8551-5E5A0FF1A48F}" type="presOf" srcId="{294EC350-39A5-4DCE-860F-A197CAFA4440}" destId="{4DDFF306-175F-43A2-A643-37EE78FE0CCC}" srcOrd="0" destOrd="0" presId="urn:microsoft.com/office/officeart/2005/8/layout/process1"/>
    <dgm:cxn modelId="{6BB00E2B-6141-440D-AEF0-6837AD1E0FC9}" type="presOf" srcId="{9B8A1082-AC56-471C-83BB-136CB41EF75A}" destId="{2EC1B343-2E86-46D5-B03D-8271941679BF}" srcOrd="0" destOrd="0" presId="urn:microsoft.com/office/officeart/2005/8/layout/process1"/>
    <dgm:cxn modelId="{57A01D83-A980-4330-A219-27DD8E406733}" srcId="{9B8A1082-AC56-471C-83BB-136CB41EF75A}" destId="{294EC350-39A5-4DCE-860F-A197CAFA4440}" srcOrd="0" destOrd="0" parTransId="{B507E3BB-0A3E-4CAF-8653-8E34C8A19F7B}" sibTransId="{DB39BBB2-EBCF-424D-893E-1D88AB3D9F6E}"/>
    <dgm:cxn modelId="{AAB2773B-043E-4A4B-A1EF-4CD6A020B82B}" type="presOf" srcId="{DB39BBB2-EBCF-424D-893E-1D88AB3D9F6E}" destId="{E0C00093-DB5A-482E-957E-EF6CE18B991A}" srcOrd="0" destOrd="0" presId="urn:microsoft.com/office/officeart/2005/8/layout/process1"/>
    <dgm:cxn modelId="{1C2BD8AE-4F0D-4586-B70B-013E6D98726C}" type="presOf" srcId="{6D663FAE-51AD-4E88-93AD-75A07B703578}" destId="{7B2C8D4D-8083-4234-B928-B824AA2EC78D}" srcOrd="0" destOrd="0" presId="urn:microsoft.com/office/officeart/2005/8/layout/process1"/>
    <dgm:cxn modelId="{EFD47415-23A8-461E-8DE1-D5902FA8E1F9}" srcId="{9B8A1082-AC56-471C-83BB-136CB41EF75A}" destId="{6D663FAE-51AD-4E88-93AD-75A07B703578}" srcOrd="1" destOrd="0" parTransId="{5350E2CD-6855-44B1-ACDC-78C3309E42F5}" sibTransId="{303964AD-0CCB-4507-817D-1F66A7ED507B}"/>
    <dgm:cxn modelId="{3AB37B28-BE09-42E5-957A-B5EDEBE358FA}" type="presOf" srcId="{DB39BBB2-EBCF-424D-893E-1D88AB3D9F6E}" destId="{E9A84504-0040-4D4B-B540-F94B96D716A3}" srcOrd="1" destOrd="0" presId="urn:microsoft.com/office/officeart/2005/8/layout/process1"/>
    <dgm:cxn modelId="{33AE813C-D2BA-4B22-BC88-C4AA96EC05A3}" type="presParOf" srcId="{2EC1B343-2E86-46D5-B03D-8271941679BF}" destId="{4DDFF306-175F-43A2-A643-37EE78FE0CCC}" srcOrd="0" destOrd="0" presId="urn:microsoft.com/office/officeart/2005/8/layout/process1"/>
    <dgm:cxn modelId="{BA10FA13-6F54-4B21-B9AD-AB8FAB20A0E0}" type="presParOf" srcId="{2EC1B343-2E86-46D5-B03D-8271941679BF}" destId="{E0C00093-DB5A-482E-957E-EF6CE18B991A}" srcOrd="1" destOrd="0" presId="urn:microsoft.com/office/officeart/2005/8/layout/process1"/>
    <dgm:cxn modelId="{7721D65D-EBC2-4868-84E8-973A8C5BA5A6}" type="presParOf" srcId="{E0C00093-DB5A-482E-957E-EF6CE18B991A}" destId="{E9A84504-0040-4D4B-B540-F94B96D716A3}" srcOrd="0" destOrd="0" presId="urn:microsoft.com/office/officeart/2005/8/layout/process1"/>
    <dgm:cxn modelId="{C6BBC125-F944-40E2-8DB0-B23A3AB56A09}" type="presParOf" srcId="{2EC1B343-2E86-46D5-B03D-8271941679BF}" destId="{7B2C8D4D-8083-4234-B928-B824AA2EC78D}" srcOrd="2" destOrd="0" presId="urn:microsoft.com/office/officeart/2005/8/layout/process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05A91D-9EC5-49FA-9B68-AF7114E3BD3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5701A18-9439-4D57-A4D7-AE48C7EF111A}">
      <dgm:prSet phldrT="[Text]"/>
      <dgm:spPr/>
      <dgm:t>
        <a:bodyPr/>
        <a:lstStyle/>
        <a:p>
          <a:r>
            <a:rPr lang="en-US" dirty="0" smtClean="0"/>
            <a:t>cN0 with T3/T4 or clinically involved lateral neck nodes</a:t>
          </a:r>
          <a:endParaRPr lang="en-US" dirty="0"/>
        </a:p>
      </dgm:t>
    </dgm:pt>
    <dgm:pt modelId="{5F805D7E-5428-4E22-9848-B6774797C63E}" type="parTrans" cxnId="{0152069D-9C3A-40DA-AA9C-0C6A1FD62A61}">
      <dgm:prSet/>
      <dgm:spPr/>
      <dgm:t>
        <a:bodyPr/>
        <a:lstStyle/>
        <a:p>
          <a:endParaRPr lang="en-US"/>
        </a:p>
      </dgm:t>
    </dgm:pt>
    <dgm:pt modelId="{FE0D46C4-78BB-40D0-A0C8-47A92B7A0C5C}" type="sibTrans" cxnId="{0152069D-9C3A-40DA-AA9C-0C6A1FD62A61}">
      <dgm:prSet/>
      <dgm:spPr/>
      <dgm:t>
        <a:bodyPr/>
        <a:lstStyle/>
        <a:p>
          <a:endParaRPr lang="en-US"/>
        </a:p>
      </dgm:t>
    </dgm:pt>
    <dgm:pt modelId="{89843105-D0DB-4D43-BBCF-FE5648088845}">
      <dgm:prSet phldrT="[Text]"/>
      <dgm:spPr/>
      <dgm:t>
        <a:bodyPr/>
        <a:lstStyle/>
        <a:p>
          <a:r>
            <a:rPr lang="en-US" dirty="0" smtClean="0"/>
            <a:t>Prophylactic CCND</a:t>
          </a:r>
          <a:endParaRPr lang="en-US" dirty="0"/>
        </a:p>
      </dgm:t>
    </dgm:pt>
    <dgm:pt modelId="{181CFA59-8008-479F-9BAE-E30BB8A9C422}" type="parTrans" cxnId="{B61D1F6E-9EDF-4102-800F-8C51C3D79FAD}">
      <dgm:prSet/>
      <dgm:spPr/>
      <dgm:t>
        <a:bodyPr/>
        <a:lstStyle/>
        <a:p>
          <a:endParaRPr lang="en-US"/>
        </a:p>
      </dgm:t>
    </dgm:pt>
    <dgm:pt modelId="{0DDE521F-A6AB-4595-AC08-4E471D55AB28}" type="sibTrans" cxnId="{B61D1F6E-9EDF-4102-800F-8C51C3D79FAD}">
      <dgm:prSet/>
      <dgm:spPr/>
      <dgm:t>
        <a:bodyPr/>
        <a:lstStyle/>
        <a:p>
          <a:endParaRPr lang="en-US"/>
        </a:p>
      </dgm:t>
    </dgm:pt>
    <dgm:pt modelId="{EF3150D4-3735-47F8-8E1B-CDD5B93C672F}" type="pres">
      <dgm:prSet presAssocID="{1405A91D-9EC5-49FA-9B68-AF7114E3BD31}" presName="Name0" presStyleCnt="0">
        <dgm:presLayoutVars>
          <dgm:dir/>
          <dgm:resizeHandles val="exact"/>
        </dgm:presLayoutVars>
      </dgm:prSet>
      <dgm:spPr/>
    </dgm:pt>
    <dgm:pt modelId="{ED7F5BB0-3DA1-4B6C-A5F9-F200C4CCCE86}" type="pres">
      <dgm:prSet presAssocID="{B5701A18-9439-4D57-A4D7-AE48C7EF111A}" presName="node" presStyleLbl="node1" presStyleIdx="0" presStyleCnt="2">
        <dgm:presLayoutVars>
          <dgm:bulletEnabled val="1"/>
        </dgm:presLayoutVars>
      </dgm:prSet>
      <dgm:spPr/>
    </dgm:pt>
    <dgm:pt modelId="{122338C0-9F82-4EC8-A011-822D2F698C5A}" type="pres">
      <dgm:prSet presAssocID="{FE0D46C4-78BB-40D0-A0C8-47A92B7A0C5C}" presName="sibTrans" presStyleLbl="sibTrans2D1" presStyleIdx="0" presStyleCnt="1"/>
      <dgm:spPr/>
    </dgm:pt>
    <dgm:pt modelId="{00AA0410-9EEF-4A46-A1D4-048A456A6834}" type="pres">
      <dgm:prSet presAssocID="{FE0D46C4-78BB-40D0-A0C8-47A92B7A0C5C}" presName="connectorText" presStyleLbl="sibTrans2D1" presStyleIdx="0" presStyleCnt="1"/>
      <dgm:spPr/>
    </dgm:pt>
    <dgm:pt modelId="{A381A3D2-6E8E-40A1-8D9C-799D4AB6DA82}" type="pres">
      <dgm:prSet presAssocID="{89843105-D0DB-4D43-BBCF-FE5648088845}" presName="node" presStyleLbl="node1" presStyleIdx="1" presStyleCnt="2">
        <dgm:presLayoutVars>
          <dgm:bulletEnabled val="1"/>
        </dgm:presLayoutVars>
      </dgm:prSet>
      <dgm:spPr/>
    </dgm:pt>
  </dgm:ptLst>
  <dgm:cxnLst>
    <dgm:cxn modelId="{CA2338E4-19D6-4949-8904-8597C091CCF2}" type="presOf" srcId="{1405A91D-9EC5-49FA-9B68-AF7114E3BD31}" destId="{EF3150D4-3735-47F8-8E1B-CDD5B93C672F}" srcOrd="0" destOrd="0" presId="urn:microsoft.com/office/officeart/2005/8/layout/process1"/>
    <dgm:cxn modelId="{3B240087-C7FF-47B1-BFCD-0F9774D53C96}" type="presOf" srcId="{B5701A18-9439-4D57-A4D7-AE48C7EF111A}" destId="{ED7F5BB0-3DA1-4B6C-A5F9-F200C4CCCE86}" srcOrd="0" destOrd="0" presId="urn:microsoft.com/office/officeart/2005/8/layout/process1"/>
    <dgm:cxn modelId="{21439683-165E-4B9C-82A2-B91FDE5F82AE}" type="presOf" srcId="{FE0D46C4-78BB-40D0-A0C8-47A92B7A0C5C}" destId="{00AA0410-9EEF-4A46-A1D4-048A456A6834}" srcOrd="1" destOrd="0" presId="urn:microsoft.com/office/officeart/2005/8/layout/process1"/>
    <dgm:cxn modelId="{525431FD-3EC1-41AD-A8D3-2556E04696B8}" type="presOf" srcId="{89843105-D0DB-4D43-BBCF-FE5648088845}" destId="{A381A3D2-6E8E-40A1-8D9C-799D4AB6DA82}" srcOrd="0" destOrd="0" presId="urn:microsoft.com/office/officeart/2005/8/layout/process1"/>
    <dgm:cxn modelId="{C5A6F92B-8C0C-4FEF-A918-209792838575}" type="presOf" srcId="{FE0D46C4-78BB-40D0-A0C8-47A92B7A0C5C}" destId="{122338C0-9F82-4EC8-A011-822D2F698C5A}" srcOrd="0" destOrd="0" presId="urn:microsoft.com/office/officeart/2005/8/layout/process1"/>
    <dgm:cxn modelId="{B61D1F6E-9EDF-4102-800F-8C51C3D79FAD}" srcId="{1405A91D-9EC5-49FA-9B68-AF7114E3BD31}" destId="{89843105-D0DB-4D43-BBCF-FE5648088845}" srcOrd="1" destOrd="0" parTransId="{181CFA59-8008-479F-9BAE-E30BB8A9C422}" sibTransId="{0DDE521F-A6AB-4595-AC08-4E471D55AB28}"/>
    <dgm:cxn modelId="{0152069D-9C3A-40DA-AA9C-0C6A1FD62A61}" srcId="{1405A91D-9EC5-49FA-9B68-AF7114E3BD31}" destId="{B5701A18-9439-4D57-A4D7-AE48C7EF111A}" srcOrd="0" destOrd="0" parTransId="{5F805D7E-5428-4E22-9848-B6774797C63E}" sibTransId="{FE0D46C4-78BB-40D0-A0C8-47A92B7A0C5C}"/>
    <dgm:cxn modelId="{B06DCAB1-015C-47E5-8041-2767EDFB43BF}" type="presParOf" srcId="{EF3150D4-3735-47F8-8E1B-CDD5B93C672F}" destId="{ED7F5BB0-3DA1-4B6C-A5F9-F200C4CCCE86}" srcOrd="0" destOrd="0" presId="urn:microsoft.com/office/officeart/2005/8/layout/process1"/>
    <dgm:cxn modelId="{F21EB844-F530-4010-A8AF-3790BF75B194}" type="presParOf" srcId="{EF3150D4-3735-47F8-8E1B-CDD5B93C672F}" destId="{122338C0-9F82-4EC8-A011-822D2F698C5A}" srcOrd="1" destOrd="0" presId="urn:microsoft.com/office/officeart/2005/8/layout/process1"/>
    <dgm:cxn modelId="{0BF5CF02-B2BF-4EC9-82BB-45CAA71F0826}" type="presParOf" srcId="{122338C0-9F82-4EC8-A011-822D2F698C5A}" destId="{00AA0410-9EEF-4A46-A1D4-048A456A6834}" srcOrd="0" destOrd="0" presId="urn:microsoft.com/office/officeart/2005/8/layout/process1"/>
    <dgm:cxn modelId="{95C65073-314F-430C-84A8-32781572BF20}" type="presParOf" srcId="{EF3150D4-3735-47F8-8E1B-CDD5B93C672F}" destId="{A381A3D2-6E8E-40A1-8D9C-799D4AB6DA82}" srcOrd="2" destOrd="0" presId="urn:microsoft.com/office/officeart/2005/8/layout/process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3414F8-7FCA-4EA7-ABC4-1EB2A5C9D57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D206A9E-EFFC-41B9-8B14-9C01390D4411}">
      <dgm:prSet phldrT="[Text]"/>
      <dgm:spPr/>
      <dgm:t>
        <a:bodyPr/>
        <a:lstStyle/>
        <a:p>
          <a:r>
            <a:rPr lang="en-US" dirty="0" smtClean="0"/>
            <a:t>T1, T2, noninvasive, cN0</a:t>
          </a:r>
          <a:endParaRPr lang="en-US" dirty="0"/>
        </a:p>
      </dgm:t>
    </dgm:pt>
    <dgm:pt modelId="{5D513871-20E5-40CA-9CA5-07FCD157A45D}" type="parTrans" cxnId="{04895B53-DA80-427A-8227-9F808B44AAC7}">
      <dgm:prSet/>
      <dgm:spPr/>
      <dgm:t>
        <a:bodyPr/>
        <a:lstStyle/>
        <a:p>
          <a:endParaRPr lang="en-US"/>
        </a:p>
      </dgm:t>
    </dgm:pt>
    <dgm:pt modelId="{0DA2BC97-721B-490F-9998-53381CA9B7AF}" type="sibTrans" cxnId="{04895B53-DA80-427A-8227-9F808B44AAC7}">
      <dgm:prSet/>
      <dgm:spPr/>
      <dgm:t>
        <a:bodyPr/>
        <a:lstStyle/>
        <a:p>
          <a:endParaRPr lang="en-US"/>
        </a:p>
      </dgm:t>
    </dgm:pt>
    <dgm:pt modelId="{321D8CE3-084D-46BD-9CA9-7D3FE894D717}">
      <dgm:prSet phldrT="[Text]"/>
      <dgm:spPr/>
      <dgm:t>
        <a:bodyPr/>
        <a:lstStyle/>
        <a:p>
          <a:r>
            <a:rPr lang="en-US" dirty="0" smtClean="0"/>
            <a:t>Neck dissection not needed</a:t>
          </a:r>
          <a:endParaRPr lang="en-US" dirty="0"/>
        </a:p>
      </dgm:t>
    </dgm:pt>
    <dgm:pt modelId="{93F33789-CB24-455A-A8F2-AA48B2E43B50}" type="parTrans" cxnId="{B0472C11-7ADA-40E5-B3D8-6E613964E3F8}">
      <dgm:prSet/>
      <dgm:spPr/>
      <dgm:t>
        <a:bodyPr/>
        <a:lstStyle/>
        <a:p>
          <a:endParaRPr lang="en-US"/>
        </a:p>
      </dgm:t>
    </dgm:pt>
    <dgm:pt modelId="{2E921BA9-8169-4B9A-9384-2ABB699AD08F}" type="sibTrans" cxnId="{B0472C11-7ADA-40E5-B3D8-6E613964E3F8}">
      <dgm:prSet/>
      <dgm:spPr/>
      <dgm:t>
        <a:bodyPr/>
        <a:lstStyle/>
        <a:p>
          <a:endParaRPr lang="en-US"/>
        </a:p>
      </dgm:t>
    </dgm:pt>
    <dgm:pt modelId="{97CC458B-EE78-4983-AE2B-C2A84A750BCC}" type="pres">
      <dgm:prSet presAssocID="{E13414F8-7FCA-4EA7-ABC4-1EB2A5C9D571}" presName="Name0" presStyleCnt="0">
        <dgm:presLayoutVars>
          <dgm:dir/>
          <dgm:resizeHandles val="exact"/>
        </dgm:presLayoutVars>
      </dgm:prSet>
      <dgm:spPr/>
    </dgm:pt>
    <dgm:pt modelId="{3B3B6423-67F6-419F-8D20-E1E10D0AC8D6}" type="pres">
      <dgm:prSet presAssocID="{BD206A9E-EFFC-41B9-8B14-9C01390D4411}" presName="node" presStyleLbl="node1" presStyleIdx="0" presStyleCnt="2">
        <dgm:presLayoutVars>
          <dgm:bulletEnabled val="1"/>
        </dgm:presLayoutVars>
      </dgm:prSet>
      <dgm:spPr/>
    </dgm:pt>
    <dgm:pt modelId="{6369F984-9DC8-4968-B579-6E7DDFEFE1FB}" type="pres">
      <dgm:prSet presAssocID="{0DA2BC97-721B-490F-9998-53381CA9B7AF}" presName="sibTrans" presStyleLbl="sibTrans2D1" presStyleIdx="0" presStyleCnt="1"/>
      <dgm:spPr/>
    </dgm:pt>
    <dgm:pt modelId="{A9AFBFCD-5A9E-4668-9A7D-212837EDEF20}" type="pres">
      <dgm:prSet presAssocID="{0DA2BC97-721B-490F-9998-53381CA9B7AF}" presName="connectorText" presStyleLbl="sibTrans2D1" presStyleIdx="0" presStyleCnt="1"/>
      <dgm:spPr/>
    </dgm:pt>
    <dgm:pt modelId="{BCD14BA5-DCC0-4B07-8318-48BECC68CFF7}" type="pres">
      <dgm:prSet presAssocID="{321D8CE3-084D-46BD-9CA9-7D3FE894D717}" presName="node" presStyleLbl="node1" presStyleIdx="1" presStyleCnt="2">
        <dgm:presLayoutVars>
          <dgm:bulletEnabled val="1"/>
        </dgm:presLayoutVars>
      </dgm:prSet>
      <dgm:spPr/>
    </dgm:pt>
  </dgm:ptLst>
  <dgm:cxnLst>
    <dgm:cxn modelId="{93503B80-24CB-41C5-BC4C-9ED064E11B11}" type="presOf" srcId="{0DA2BC97-721B-490F-9998-53381CA9B7AF}" destId="{A9AFBFCD-5A9E-4668-9A7D-212837EDEF20}" srcOrd="1" destOrd="0" presId="urn:microsoft.com/office/officeart/2005/8/layout/process1"/>
    <dgm:cxn modelId="{EB82C276-CB35-448F-B884-570B5765A759}" type="presOf" srcId="{321D8CE3-084D-46BD-9CA9-7D3FE894D717}" destId="{BCD14BA5-DCC0-4B07-8318-48BECC68CFF7}" srcOrd="0" destOrd="0" presId="urn:microsoft.com/office/officeart/2005/8/layout/process1"/>
    <dgm:cxn modelId="{D9E6DFC1-9A44-4A98-AD96-DD471AE0863B}" type="presOf" srcId="{0DA2BC97-721B-490F-9998-53381CA9B7AF}" destId="{6369F984-9DC8-4968-B579-6E7DDFEFE1FB}" srcOrd="0" destOrd="0" presId="urn:microsoft.com/office/officeart/2005/8/layout/process1"/>
    <dgm:cxn modelId="{3A4240D0-5493-40E2-B5EA-1B7A961F0223}" type="presOf" srcId="{BD206A9E-EFFC-41B9-8B14-9C01390D4411}" destId="{3B3B6423-67F6-419F-8D20-E1E10D0AC8D6}" srcOrd="0" destOrd="0" presId="urn:microsoft.com/office/officeart/2005/8/layout/process1"/>
    <dgm:cxn modelId="{D7EA134A-7B7D-4BD4-8573-F0345686EF8C}" type="presOf" srcId="{E13414F8-7FCA-4EA7-ABC4-1EB2A5C9D571}" destId="{97CC458B-EE78-4983-AE2B-C2A84A750BCC}" srcOrd="0" destOrd="0" presId="urn:microsoft.com/office/officeart/2005/8/layout/process1"/>
    <dgm:cxn modelId="{04895B53-DA80-427A-8227-9F808B44AAC7}" srcId="{E13414F8-7FCA-4EA7-ABC4-1EB2A5C9D571}" destId="{BD206A9E-EFFC-41B9-8B14-9C01390D4411}" srcOrd="0" destOrd="0" parTransId="{5D513871-20E5-40CA-9CA5-07FCD157A45D}" sibTransId="{0DA2BC97-721B-490F-9998-53381CA9B7AF}"/>
    <dgm:cxn modelId="{B0472C11-7ADA-40E5-B3D8-6E613964E3F8}" srcId="{E13414F8-7FCA-4EA7-ABC4-1EB2A5C9D571}" destId="{321D8CE3-084D-46BD-9CA9-7D3FE894D717}" srcOrd="1" destOrd="0" parTransId="{93F33789-CB24-455A-A8F2-AA48B2E43B50}" sibTransId="{2E921BA9-8169-4B9A-9384-2ABB699AD08F}"/>
    <dgm:cxn modelId="{0A123B1A-17E8-41D5-B75F-215B66D55C3C}" type="presParOf" srcId="{97CC458B-EE78-4983-AE2B-C2A84A750BCC}" destId="{3B3B6423-67F6-419F-8D20-E1E10D0AC8D6}" srcOrd="0" destOrd="0" presId="urn:microsoft.com/office/officeart/2005/8/layout/process1"/>
    <dgm:cxn modelId="{5611637D-B884-4F57-AC3C-68F4D35345AB}" type="presParOf" srcId="{97CC458B-EE78-4983-AE2B-C2A84A750BCC}" destId="{6369F984-9DC8-4968-B579-6E7DDFEFE1FB}" srcOrd="1" destOrd="0" presId="urn:microsoft.com/office/officeart/2005/8/layout/process1"/>
    <dgm:cxn modelId="{480D67A8-24A4-4762-872E-296ED2D71783}" type="presParOf" srcId="{6369F984-9DC8-4968-B579-6E7DDFEFE1FB}" destId="{A9AFBFCD-5A9E-4668-9A7D-212837EDEF20}" srcOrd="0" destOrd="0" presId="urn:microsoft.com/office/officeart/2005/8/layout/process1"/>
    <dgm:cxn modelId="{616C3081-A25E-4DC1-B19F-AB1056078EC6}" type="presParOf" srcId="{97CC458B-EE78-4983-AE2B-C2A84A750BCC}" destId="{BCD14BA5-DCC0-4B07-8318-48BECC68CFF7}" srcOrd="2" destOrd="0" presId="urn:microsoft.com/office/officeart/2005/8/layout/process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48C0CB-30E1-4C94-9E36-D1A048A2E29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ECCEFF1-ED2E-4E12-9C6F-169965CCC5D8}">
      <dgm:prSet phldrT="[Text]"/>
      <dgm:spPr/>
      <dgm:t>
        <a:bodyPr/>
        <a:lstStyle/>
        <a:p>
          <a:r>
            <a:rPr lang="en-US" dirty="0" smtClean="0"/>
            <a:t>Biopsy proven metastatic lateral cervical </a:t>
          </a:r>
          <a:r>
            <a:rPr lang="en-US" dirty="0" err="1" smtClean="0"/>
            <a:t>lymphadenopathy</a:t>
          </a:r>
          <a:endParaRPr lang="en-US" dirty="0"/>
        </a:p>
      </dgm:t>
    </dgm:pt>
    <dgm:pt modelId="{4867080C-5B39-4A0E-ADD6-B24C8BD7DEBF}" type="parTrans" cxnId="{BA5BE60E-1992-4F17-B870-EF5A577C0C23}">
      <dgm:prSet/>
      <dgm:spPr/>
      <dgm:t>
        <a:bodyPr/>
        <a:lstStyle/>
        <a:p>
          <a:endParaRPr lang="en-US"/>
        </a:p>
      </dgm:t>
    </dgm:pt>
    <dgm:pt modelId="{83042348-06F7-477A-B512-3C24C5CD4769}" type="sibTrans" cxnId="{BA5BE60E-1992-4F17-B870-EF5A577C0C23}">
      <dgm:prSet/>
      <dgm:spPr/>
      <dgm:t>
        <a:bodyPr/>
        <a:lstStyle/>
        <a:p>
          <a:endParaRPr lang="en-US"/>
        </a:p>
      </dgm:t>
    </dgm:pt>
    <dgm:pt modelId="{71247831-9831-45DD-8039-4CAF612257AF}">
      <dgm:prSet phldrT="[Text]"/>
      <dgm:spPr/>
      <dgm:t>
        <a:bodyPr/>
        <a:lstStyle/>
        <a:p>
          <a:r>
            <a:rPr lang="en-US" dirty="0" smtClean="0"/>
            <a:t>Therapeutic lateral neck dissection</a:t>
          </a:r>
          <a:endParaRPr lang="en-US" dirty="0"/>
        </a:p>
      </dgm:t>
    </dgm:pt>
    <dgm:pt modelId="{DDC4E4AE-7956-460A-9924-CC94C847DE11}" type="parTrans" cxnId="{48A85E32-338C-4392-BE10-ECCF74585DCD}">
      <dgm:prSet/>
      <dgm:spPr/>
      <dgm:t>
        <a:bodyPr/>
        <a:lstStyle/>
        <a:p>
          <a:endParaRPr lang="en-US"/>
        </a:p>
      </dgm:t>
    </dgm:pt>
    <dgm:pt modelId="{72E5C45A-023B-47AF-9912-4DF250A7798A}" type="sibTrans" cxnId="{48A85E32-338C-4392-BE10-ECCF74585DCD}">
      <dgm:prSet/>
      <dgm:spPr/>
      <dgm:t>
        <a:bodyPr/>
        <a:lstStyle/>
        <a:p>
          <a:endParaRPr lang="en-US"/>
        </a:p>
      </dgm:t>
    </dgm:pt>
    <dgm:pt modelId="{3FAC8221-FB65-4FEB-B617-4FCBC6551EDB}" type="pres">
      <dgm:prSet presAssocID="{BA48C0CB-30E1-4C94-9E36-D1A048A2E29F}" presName="Name0" presStyleCnt="0">
        <dgm:presLayoutVars>
          <dgm:dir/>
          <dgm:resizeHandles val="exact"/>
        </dgm:presLayoutVars>
      </dgm:prSet>
      <dgm:spPr/>
    </dgm:pt>
    <dgm:pt modelId="{AC94622C-ED38-47D3-90E1-B47AD4BF7FF7}" type="pres">
      <dgm:prSet presAssocID="{5ECCEFF1-ED2E-4E12-9C6F-169965CCC5D8}" presName="node" presStyleLbl="node1" presStyleIdx="0" presStyleCnt="2">
        <dgm:presLayoutVars>
          <dgm:bulletEnabled val="1"/>
        </dgm:presLayoutVars>
      </dgm:prSet>
      <dgm:spPr/>
    </dgm:pt>
    <dgm:pt modelId="{A6FAB54A-33ED-4BCC-8DF4-862A8CA07D40}" type="pres">
      <dgm:prSet presAssocID="{83042348-06F7-477A-B512-3C24C5CD4769}" presName="sibTrans" presStyleLbl="sibTrans2D1" presStyleIdx="0" presStyleCnt="1"/>
      <dgm:spPr/>
    </dgm:pt>
    <dgm:pt modelId="{D5BA504A-F2D9-4255-9F50-7B95BB9BFE88}" type="pres">
      <dgm:prSet presAssocID="{83042348-06F7-477A-B512-3C24C5CD4769}" presName="connectorText" presStyleLbl="sibTrans2D1" presStyleIdx="0" presStyleCnt="1"/>
      <dgm:spPr/>
    </dgm:pt>
    <dgm:pt modelId="{EFB993EB-6E2A-4844-8D1F-AF6B2955F586}" type="pres">
      <dgm:prSet presAssocID="{71247831-9831-45DD-8039-4CAF612257AF}" presName="node" presStyleLbl="node1" presStyleIdx="1" presStyleCnt="2">
        <dgm:presLayoutVars>
          <dgm:bulletEnabled val="1"/>
        </dgm:presLayoutVars>
      </dgm:prSet>
      <dgm:spPr/>
    </dgm:pt>
  </dgm:ptLst>
  <dgm:cxnLst>
    <dgm:cxn modelId="{D9F749A3-8342-47DE-8FFA-FA0985CF74FC}" type="presOf" srcId="{BA48C0CB-30E1-4C94-9E36-D1A048A2E29F}" destId="{3FAC8221-FB65-4FEB-B617-4FCBC6551EDB}" srcOrd="0" destOrd="0" presId="urn:microsoft.com/office/officeart/2005/8/layout/process1"/>
    <dgm:cxn modelId="{BA5BE60E-1992-4F17-B870-EF5A577C0C23}" srcId="{BA48C0CB-30E1-4C94-9E36-D1A048A2E29F}" destId="{5ECCEFF1-ED2E-4E12-9C6F-169965CCC5D8}" srcOrd="0" destOrd="0" parTransId="{4867080C-5B39-4A0E-ADD6-B24C8BD7DEBF}" sibTransId="{83042348-06F7-477A-B512-3C24C5CD4769}"/>
    <dgm:cxn modelId="{48A85E32-338C-4392-BE10-ECCF74585DCD}" srcId="{BA48C0CB-30E1-4C94-9E36-D1A048A2E29F}" destId="{71247831-9831-45DD-8039-4CAF612257AF}" srcOrd="1" destOrd="0" parTransId="{DDC4E4AE-7956-460A-9924-CC94C847DE11}" sibTransId="{72E5C45A-023B-47AF-9912-4DF250A7798A}"/>
    <dgm:cxn modelId="{43A937B2-4D80-4188-860B-734FC541CC6D}" type="presOf" srcId="{83042348-06F7-477A-B512-3C24C5CD4769}" destId="{A6FAB54A-33ED-4BCC-8DF4-862A8CA07D40}" srcOrd="0" destOrd="0" presId="urn:microsoft.com/office/officeart/2005/8/layout/process1"/>
    <dgm:cxn modelId="{800410B5-33B5-4C9E-8C29-E206B31BC5E0}" type="presOf" srcId="{71247831-9831-45DD-8039-4CAF612257AF}" destId="{EFB993EB-6E2A-4844-8D1F-AF6B2955F586}" srcOrd="0" destOrd="0" presId="urn:microsoft.com/office/officeart/2005/8/layout/process1"/>
    <dgm:cxn modelId="{C80FED62-37A7-424D-AA81-797D86119259}" type="presOf" srcId="{83042348-06F7-477A-B512-3C24C5CD4769}" destId="{D5BA504A-F2D9-4255-9F50-7B95BB9BFE88}" srcOrd="1" destOrd="0" presId="urn:microsoft.com/office/officeart/2005/8/layout/process1"/>
    <dgm:cxn modelId="{A321D5E1-0145-4516-9E6E-A4E15B9EBB68}" type="presOf" srcId="{5ECCEFF1-ED2E-4E12-9C6F-169965CCC5D8}" destId="{AC94622C-ED38-47D3-90E1-B47AD4BF7FF7}" srcOrd="0" destOrd="0" presId="urn:microsoft.com/office/officeart/2005/8/layout/process1"/>
    <dgm:cxn modelId="{5DD7786D-E3EA-43B3-876E-F3394B097A53}" type="presParOf" srcId="{3FAC8221-FB65-4FEB-B617-4FCBC6551EDB}" destId="{AC94622C-ED38-47D3-90E1-B47AD4BF7FF7}" srcOrd="0" destOrd="0" presId="urn:microsoft.com/office/officeart/2005/8/layout/process1"/>
    <dgm:cxn modelId="{AAB669E0-9C94-4B99-888A-001EDC4F5F7B}" type="presParOf" srcId="{3FAC8221-FB65-4FEB-B617-4FCBC6551EDB}" destId="{A6FAB54A-33ED-4BCC-8DF4-862A8CA07D40}" srcOrd="1" destOrd="0" presId="urn:microsoft.com/office/officeart/2005/8/layout/process1"/>
    <dgm:cxn modelId="{27ED4E96-46A7-4B67-B194-9E04D258031B}" type="presParOf" srcId="{A6FAB54A-33ED-4BCC-8DF4-862A8CA07D40}" destId="{D5BA504A-F2D9-4255-9F50-7B95BB9BFE88}" srcOrd="0" destOrd="0" presId="urn:microsoft.com/office/officeart/2005/8/layout/process1"/>
    <dgm:cxn modelId="{B19A8E2C-9A44-49ED-ADFE-02CC3F19B23B}" type="presParOf" srcId="{3FAC8221-FB65-4FEB-B617-4FCBC6551EDB}" destId="{EFB993EB-6E2A-4844-8D1F-AF6B2955F586}" srcOrd="2" destOrd="0" presId="urn:microsoft.com/office/officeart/2005/8/layout/process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diagramLayout" Target="../diagrams/layout6.xml"/><Relationship Id="rId7" Type="http://schemas.openxmlformats.org/officeDocument/2006/relationships/diagramLayout" Target="../diagrams/layout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diagramColors" Target="../diagrams/colors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diagramColors" Target="../diagrams/colors10.xml"/><Relationship Id="rId3" Type="http://schemas.openxmlformats.org/officeDocument/2006/relationships/diagramLayout" Target="../diagrams/layout8.xml"/><Relationship Id="rId7" Type="http://schemas.openxmlformats.org/officeDocument/2006/relationships/diagramLayout" Target="../diagrams/layout9.xml"/><Relationship Id="rId12" Type="http://schemas.openxmlformats.org/officeDocument/2006/relationships/diagramQuickStyle" Target="../diagrams/quickStyle10.xml"/><Relationship Id="rId17" Type="http://schemas.openxmlformats.org/officeDocument/2006/relationships/diagramColors" Target="../diagrams/colors11.xml"/><Relationship Id="rId2" Type="http://schemas.openxmlformats.org/officeDocument/2006/relationships/diagramData" Target="../diagrams/data8.xml"/><Relationship Id="rId16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11" Type="http://schemas.openxmlformats.org/officeDocument/2006/relationships/diagramLayout" Target="../diagrams/layout10.xml"/><Relationship Id="rId5" Type="http://schemas.openxmlformats.org/officeDocument/2006/relationships/diagramColors" Target="../diagrams/colors8.xml"/><Relationship Id="rId15" Type="http://schemas.openxmlformats.org/officeDocument/2006/relationships/diagramLayout" Target="../diagrams/layout11.xml"/><Relationship Id="rId10" Type="http://schemas.openxmlformats.org/officeDocument/2006/relationships/diagramData" Target="../diagrams/data10.xml"/><Relationship Id="rId4" Type="http://schemas.openxmlformats.org/officeDocument/2006/relationships/diagramQuickStyle" Target="../diagrams/quickStyle8.xml"/><Relationship Id="rId9" Type="http://schemas.openxmlformats.org/officeDocument/2006/relationships/diagramColors" Target="../diagrams/colors9.xml"/><Relationship Id="rId14" Type="http://schemas.openxmlformats.org/officeDocument/2006/relationships/diagramData" Target="../diagrams/data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Differentiated cancer of thyroid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-Dr </a:t>
            </a:r>
            <a:r>
              <a:rPr lang="en-US" dirty="0" err="1" smtClean="0"/>
              <a:t>Shivam</a:t>
            </a:r>
            <a:r>
              <a:rPr lang="en-US" dirty="0" smtClean="0"/>
              <a:t> </a:t>
            </a:r>
            <a:r>
              <a:rPr lang="en-US" dirty="0" err="1" smtClean="0"/>
              <a:t>Pandya</a:t>
            </a:r>
            <a:endParaRPr lang="en-US" dirty="0"/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1000"/>
            <a:ext cx="21336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Solitary thyroid nodule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thyroid nodule is a discrete lesion within thyroid gland distinct from surrounding thyroid parenchyma.</a:t>
            </a:r>
          </a:p>
          <a:p>
            <a:pPr>
              <a:buFontTx/>
              <a:buChar char="-"/>
            </a:pPr>
            <a:r>
              <a:rPr lang="en-US" dirty="0" smtClean="0"/>
              <a:t>Nodule &gt;1 cm should be evaluated further.</a:t>
            </a:r>
          </a:p>
          <a:p>
            <a:pPr>
              <a:buFontTx/>
              <a:buChar char="-"/>
            </a:pPr>
            <a:r>
              <a:rPr lang="en-US" dirty="0" smtClean="0"/>
              <a:t>Nodule &lt;1 cm can be evaluated, if associated with neck nodes, voice changes, pain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 of Solitary thyroid nodules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990600"/>
          <a:ext cx="8686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5562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Thyroid USG and FNAC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ATA recommendation- Thyroid USG with survey of cervical nodes should be performed in all patients with known or suspected thyroid nodules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20191013_1429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447800"/>
            <a:ext cx="8400228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Thyroid FNAC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Criteria for adequacy of specimen- Presence of </a:t>
            </a:r>
            <a:r>
              <a:rPr lang="en-US" sz="2000" dirty="0" err="1" smtClean="0"/>
              <a:t>atleast</a:t>
            </a:r>
            <a:r>
              <a:rPr lang="en-US" sz="2000" dirty="0" smtClean="0"/>
              <a:t> six groups of well-visualized follicular cells, each group having </a:t>
            </a:r>
            <a:r>
              <a:rPr lang="en-US" sz="2000" dirty="0" err="1" smtClean="0"/>
              <a:t>atleast</a:t>
            </a:r>
            <a:r>
              <a:rPr lang="en-US" sz="2000" dirty="0" smtClean="0"/>
              <a:t> 10 well preserved epithelial cells, preferably on a single slide.</a:t>
            </a:r>
          </a:p>
          <a:p>
            <a:r>
              <a:rPr lang="en-US" sz="2000" dirty="0" smtClean="0"/>
              <a:t>FNAC classification systems:-</a:t>
            </a:r>
          </a:p>
          <a:p>
            <a:pPr>
              <a:buNone/>
            </a:pPr>
            <a:r>
              <a:rPr lang="en-US" sz="2000" dirty="0" smtClean="0"/>
              <a:t> 1) Bethesda</a:t>
            </a:r>
          </a:p>
          <a:p>
            <a:pPr>
              <a:buNone/>
            </a:pPr>
            <a:r>
              <a:rPr lang="en-US" sz="2000" dirty="0" smtClean="0"/>
              <a:t> 2) BTA/RCP/</a:t>
            </a:r>
            <a:r>
              <a:rPr lang="en-US" sz="2000" dirty="0" err="1" smtClean="0"/>
              <a:t>RCPath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The ATA guidelines follow Bethesda guidelines.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52401"/>
          <a:ext cx="8991600" cy="6507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 of thyroid nodule as per cytology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Non diagnostic- Repeat FNAC- waiting period of 3 months from previous FNAC. Maybe done sooner if USG is highly suspicious.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Benign- Observe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AUS/FLUS- Cells with architectural and/or nuclear </a:t>
            </a:r>
            <a:r>
              <a:rPr lang="en-US" dirty="0" err="1" smtClean="0"/>
              <a:t>atypia</a:t>
            </a:r>
            <a:r>
              <a:rPr lang="en-US" dirty="0" smtClean="0"/>
              <a:t> more pronounced than for benign, but not sufficient enough to be called malignant- second opinion at a high volume centre/repeat cytology/Molecular testing (BRAF, RET-PTC, PAX8/PPAR-gamma)---</a:t>
            </a:r>
            <a:r>
              <a:rPr lang="en-US" dirty="0" smtClean="0">
                <a:sym typeface="Wingdings" pitchFamily="2" charset="2"/>
              </a:rPr>
              <a:t> If still </a:t>
            </a:r>
            <a:r>
              <a:rPr lang="en-US" dirty="0" err="1" smtClean="0">
                <a:sym typeface="Wingdings" pitchFamily="2" charset="2"/>
              </a:rPr>
              <a:t>inconcluive</a:t>
            </a:r>
            <a:r>
              <a:rPr lang="en-US" dirty="0" smtClean="0">
                <a:sym typeface="Wingdings" pitchFamily="2" charset="2"/>
              </a:rPr>
              <a:t>, or not performed, either surveillance or diagnostic surgical excision can be done based on patient preferences and risk factors.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(</a:t>
            </a:r>
            <a:r>
              <a:rPr lang="en-US" i="1" dirty="0" smtClean="0">
                <a:sym typeface="Wingdings" pitchFamily="2" charset="2"/>
              </a:rPr>
              <a:t>contd.)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Follicular neoplasm- Cellular aspirates comprised of follicular cells arranged in an altered architectural pattern characterized by cell-crowding and/or </a:t>
            </a:r>
            <a:r>
              <a:rPr lang="en-US" dirty="0" err="1" smtClean="0"/>
              <a:t>microfollicle</a:t>
            </a:r>
            <a:r>
              <a:rPr lang="en-US" dirty="0" smtClean="0"/>
              <a:t> formation lacking nuclear features of PCT, or comprised almost exclusively of </a:t>
            </a:r>
            <a:r>
              <a:rPr lang="en-US" dirty="0" err="1" smtClean="0"/>
              <a:t>Oncocytic</a:t>
            </a:r>
            <a:r>
              <a:rPr lang="en-US" dirty="0" smtClean="0"/>
              <a:t> cells. Diagnostic surgical excision is long-standing standard of care, but may be supplemented by molecular testing (seven gene panel, including BRAF, RET-PTC, PAX8/PPAR gamma). If molecular testing not done---</a:t>
            </a:r>
            <a:r>
              <a:rPr lang="en-US" dirty="0" smtClean="0">
                <a:sym typeface="Wingdings" pitchFamily="2" charset="2"/>
              </a:rPr>
              <a:t> Surgery.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Suspicious for papillary carcinoma- Surgical management, similar to malignant cytology, depending on clinical risk factors, </a:t>
            </a:r>
            <a:r>
              <a:rPr lang="en-US" dirty="0" err="1" smtClean="0">
                <a:sym typeface="Wingdings" pitchFamily="2" charset="2"/>
              </a:rPr>
              <a:t>sonographic</a:t>
            </a:r>
            <a:r>
              <a:rPr lang="en-US" dirty="0" smtClean="0">
                <a:sym typeface="Wingdings" pitchFamily="2" charset="2"/>
              </a:rPr>
              <a:t> features, patient preference and possibly, results of mutational testing.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Malignant- Surgery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Surgery for </a:t>
            </a:r>
            <a:r>
              <a:rPr lang="en-US" dirty="0" err="1" smtClean="0"/>
              <a:t>cytologically</a:t>
            </a:r>
            <a:r>
              <a:rPr lang="en-US" dirty="0" smtClean="0"/>
              <a:t> indeterminate thyroid nodules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Thyroid </a:t>
            </a:r>
            <a:r>
              <a:rPr lang="en-US" dirty="0" err="1" smtClean="0"/>
              <a:t>lobectomy</a:t>
            </a:r>
            <a:r>
              <a:rPr lang="en-US" dirty="0" smtClean="0"/>
              <a:t> is the recommended initial surgical approach for </a:t>
            </a:r>
            <a:r>
              <a:rPr lang="en-US" dirty="0" err="1" smtClean="0"/>
              <a:t>cytologically</a:t>
            </a:r>
            <a:r>
              <a:rPr lang="en-US" dirty="0" smtClean="0"/>
              <a:t> indeterminate solitary nodule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Total </a:t>
            </a:r>
            <a:r>
              <a:rPr lang="en-US" dirty="0" err="1" smtClean="0"/>
              <a:t>thyroidectomy</a:t>
            </a:r>
            <a:r>
              <a:rPr lang="en-US" dirty="0" smtClean="0"/>
              <a:t> may be preferred in </a:t>
            </a:r>
          </a:p>
          <a:p>
            <a:pPr>
              <a:buNone/>
            </a:pPr>
            <a:r>
              <a:rPr lang="en-US" dirty="0" smtClean="0"/>
              <a:t>-patients with indeterminate nodules </a:t>
            </a:r>
            <a:r>
              <a:rPr lang="en-US" dirty="0" err="1" smtClean="0"/>
              <a:t>cytologically</a:t>
            </a:r>
            <a:r>
              <a:rPr lang="en-US" dirty="0" smtClean="0"/>
              <a:t> suspicious for malignancy</a:t>
            </a:r>
          </a:p>
          <a:p>
            <a:pPr>
              <a:buFontTx/>
              <a:buChar char="-"/>
            </a:pPr>
            <a:r>
              <a:rPr lang="en-US" dirty="0" smtClean="0"/>
              <a:t>positive for known mutations specific for carcinoma </a:t>
            </a:r>
          </a:p>
          <a:p>
            <a:pPr>
              <a:buFontTx/>
              <a:buChar char="-"/>
            </a:pPr>
            <a:r>
              <a:rPr lang="en-US" dirty="0" err="1" smtClean="0"/>
              <a:t>sonographically</a:t>
            </a:r>
            <a:r>
              <a:rPr lang="en-US" dirty="0" smtClean="0"/>
              <a:t> suspicious</a:t>
            </a:r>
          </a:p>
          <a:p>
            <a:pPr>
              <a:buFontTx/>
              <a:buChar char="-"/>
            </a:pPr>
            <a:r>
              <a:rPr lang="en-US" dirty="0" smtClean="0"/>
              <a:t> &gt; 4cm size</a:t>
            </a:r>
          </a:p>
          <a:p>
            <a:pPr>
              <a:buFontTx/>
              <a:buChar char="-"/>
            </a:pPr>
            <a:r>
              <a:rPr lang="en-US" dirty="0" smtClean="0"/>
              <a:t>in patients with familial thyroid carcinoma</a:t>
            </a:r>
          </a:p>
          <a:p>
            <a:pPr>
              <a:buFontTx/>
              <a:buChar char="-"/>
            </a:pPr>
            <a:r>
              <a:rPr lang="en-US" dirty="0" smtClean="0"/>
              <a:t>childhood history of radiation exposure.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304800"/>
          <a:ext cx="8534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2057400" y="4800600"/>
            <a:ext cx="198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191000" y="5410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448300" y="4762500"/>
            <a:ext cx="1905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048000" y="5867400"/>
            <a:ext cx="3429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benign on repeat FNAC, USG surveillance no longer indicated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Follow up for nodules that do not meet FNA criteria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Pathology of thyroid malignancies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Follicular adenoma –Solitary, benign encapsulated tumor which shows follicular epithelial differentiation with no evidence of either capsular or vascular invasion and neither architectural nor cytological features of PCT.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Follicular adenoma + </a:t>
            </a:r>
            <a:r>
              <a:rPr lang="en-US" dirty="0" err="1" smtClean="0"/>
              <a:t>squamous</a:t>
            </a:r>
            <a:r>
              <a:rPr lang="en-US" dirty="0" smtClean="0"/>
              <a:t> </a:t>
            </a:r>
            <a:r>
              <a:rPr lang="en-US" dirty="0" err="1" smtClean="0"/>
              <a:t>metaplasia</a:t>
            </a:r>
            <a:r>
              <a:rPr lang="en-US" dirty="0" smtClean="0"/>
              <a:t> = Papillary thyroid carcinoma, follicular variant (FVPTC)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Follicular tumor of uncertain malignant potential (FTUMP)- Follicular </a:t>
            </a:r>
            <a:r>
              <a:rPr lang="en-US" dirty="0" err="1" smtClean="0"/>
              <a:t>neoplasms</a:t>
            </a:r>
            <a:r>
              <a:rPr lang="en-US" dirty="0" smtClean="0"/>
              <a:t>, which display some worrisome microscopic features, but not unequivocal capsular or vascular infiltration.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2) Follicular carcinoma thyroid- 5-15% of all thyroid cancers.</a:t>
            </a:r>
          </a:p>
          <a:p>
            <a:pPr>
              <a:buNone/>
            </a:pPr>
            <a:r>
              <a:rPr lang="en-US" sz="2000" dirty="0" smtClean="0"/>
              <a:t>Cytology shows follicular cell differentiation, bereft of features of PCT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914400" y="1397000"/>
          <a:ext cx="7772400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791200"/>
            <a:ext cx="84393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Angioinvasion</a:t>
            </a:r>
            <a:r>
              <a:rPr lang="en-US" dirty="0" smtClean="0"/>
              <a:t> in FCT is defined as </a:t>
            </a:r>
            <a:r>
              <a:rPr lang="en-US" dirty="0" err="1" smtClean="0"/>
              <a:t>polypoidal</a:t>
            </a:r>
            <a:r>
              <a:rPr lang="en-US" dirty="0" smtClean="0"/>
              <a:t> </a:t>
            </a:r>
            <a:r>
              <a:rPr lang="en-US" dirty="0" err="1" smtClean="0"/>
              <a:t>intraluminal</a:t>
            </a:r>
            <a:r>
              <a:rPr lang="en-US" dirty="0" smtClean="0"/>
              <a:t> growth either </a:t>
            </a:r>
            <a:r>
              <a:rPr lang="en-US" dirty="0" err="1" smtClean="0"/>
              <a:t>endothelialized</a:t>
            </a:r>
            <a:r>
              <a:rPr lang="en-US" dirty="0" smtClean="0"/>
              <a:t> </a:t>
            </a:r>
          </a:p>
          <a:p>
            <a:r>
              <a:rPr lang="en-US" dirty="0" smtClean="0"/>
              <a:t>with or without thrombus, although not </a:t>
            </a:r>
            <a:r>
              <a:rPr lang="en-US" dirty="0" err="1" smtClean="0"/>
              <a:t>necesarrily</a:t>
            </a:r>
            <a:r>
              <a:rPr lang="en-US" dirty="0" smtClean="0"/>
              <a:t> adherent.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Papillary ca thyroid- </a:t>
            </a:r>
            <a:r>
              <a:rPr lang="en-US" dirty="0" err="1" smtClean="0"/>
              <a:t>Histopathological</a:t>
            </a:r>
            <a:r>
              <a:rPr lang="en-US" dirty="0" smtClean="0"/>
              <a:t> features are as under</a:t>
            </a:r>
          </a:p>
          <a:p>
            <a:pPr>
              <a:buFontTx/>
              <a:buChar char="-"/>
            </a:pPr>
            <a:r>
              <a:rPr lang="en-US" dirty="0" smtClean="0"/>
              <a:t>Focal nuclear enlargement (</a:t>
            </a:r>
            <a:r>
              <a:rPr lang="en-US" dirty="0" err="1" smtClean="0"/>
              <a:t>nucleomegaly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Nuclear crowding and nuclear overlap (basket of eggs)</a:t>
            </a:r>
          </a:p>
          <a:p>
            <a:pPr>
              <a:buFontTx/>
              <a:buChar char="-"/>
            </a:pPr>
            <a:r>
              <a:rPr lang="en-US" dirty="0" smtClean="0"/>
              <a:t>Homogenization of </a:t>
            </a:r>
            <a:r>
              <a:rPr lang="en-US" dirty="0" err="1" smtClean="0"/>
              <a:t>karyoplasm</a:t>
            </a:r>
            <a:r>
              <a:rPr lang="en-US" dirty="0" smtClean="0"/>
              <a:t> (ground glass)</a:t>
            </a:r>
          </a:p>
          <a:p>
            <a:pPr>
              <a:buFontTx/>
              <a:buChar char="-"/>
            </a:pPr>
            <a:r>
              <a:rPr lang="en-US" dirty="0" err="1" smtClean="0"/>
              <a:t>Margination</a:t>
            </a:r>
            <a:r>
              <a:rPr lang="en-US" dirty="0" smtClean="0"/>
              <a:t> of chromatin (Orphan Annie eye)</a:t>
            </a:r>
          </a:p>
          <a:p>
            <a:pPr>
              <a:buFontTx/>
              <a:buChar char="-"/>
            </a:pPr>
            <a:r>
              <a:rPr lang="en-US" dirty="0" smtClean="0"/>
              <a:t>Longitudinal nuclear grooves (coffee bean nucleus)</a:t>
            </a:r>
          </a:p>
          <a:p>
            <a:pPr>
              <a:buFontTx/>
              <a:buChar char="-"/>
            </a:pPr>
            <a:r>
              <a:rPr lang="en-US" dirty="0" smtClean="0"/>
              <a:t>Redundant folded nuclear membrane and </a:t>
            </a:r>
            <a:r>
              <a:rPr lang="en-US" dirty="0" err="1" smtClean="0"/>
              <a:t>intranuclear</a:t>
            </a:r>
            <a:r>
              <a:rPr lang="en-US" dirty="0" smtClean="0"/>
              <a:t> </a:t>
            </a:r>
            <a:r>
              <a:rPr lang="en-US" dirty="0" err="1" smtClean="0"/>
              <a:t>cytoplasmic</a:t>
            </a:r>
            <a:r>
              <a:rPr lang="en-US" dirty="0" smtClean="0"/>
              <a:t> inclusions (</a:t>
            </a:r>
            <a:r>
              <a:rPr lang="en-US" dirty="0" err="1" smtClean="0"/>
              <a:t>pseudoinclusions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Laminated </a:t>
            </a:r>
            <a:r>
              <a:rPr lang="en-US" dirty="0" err="1" smtClean="0"/>
              <a:t>calcospherites</a:t>
            </a:r>
            <a:r>
              <a:rPr lang="en-US" dirty="0" smtClean="0"/>
              <a:t> (</a:t>
            </a:r>
            <a:r>
              <a:rPr lang="en-US" dirty="0" err="1" smtClean="0"/>
              <a:t>Psammoma</a:t>
            </a:r>
            <a:r>
              <a:rPr lang="en-US" dirty="0" smtClean="0"/>
              <a:t> bodies)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Histological variants of PCT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-    </a:t>
            </a:r>
            <a:r>
              <a:rPr lang="en-US" dirty="0" smtClean="0">
                <a:solidFill>
                  <a:srgbClr val="FF0000"/>
                </a:solidFill>
              </a:rPr>
              <a:t>Tall cell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-    Diffuse </a:t>
            </a:r>
            <a:r>
              <a:rPr lang="en-US" dirty="0" err="1" smtClean="0">
                <a:solidFill>
                  <a:srgbClr val="FF0000"/>
                </a:solidFill>
              </a:rPr>
              <a:t>sclerosing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-    Diffuse follicular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Solid</a:t>
            </a:r>
          </a:p>
          <a:p>
            <a:pPr>
              <a:buFontTx/>
              <a:buChar char="-"/>
            </a:pPr>
            <a:r>
              <a:rPr lang="en-US" dirty="0" err="1" smtClean="0">
                <a:solidFill>
                  <a:srgbClr val="FF0000"/>
                </a:solidFill>
              </a:rPr>
              <a:t>Trabecular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Dedifferentiated</a:t>
            </a:r>
          </a:p>
          <a:p>
            <a:pPr>
              <a:buFontTx/>
              <a:buChar char="-"/>
            </a:pPr>
            <a:r>
              <a:rPr lang="en-US" dirty="0" err="1" smtClean="0"/>
              <a:t>Oncocytic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Clear cell</a:t>
            </a:r>
          </a:p>
          <a:p>
            <a:pPr>
              <a:buFontTx/>
              <a:buChar char="-"/>
            </a:pPr>
            <a:r>
              <a:rPr lang="en-US" dirty="0" err="1" smtClean="0"/>
              <a:t>Cribriform</a:t>
            </a:r>
            <a:r>
              <a:rPr lang="en-US" dirty="0" smtClean="0"/>
              <a:t> </a:t>
            </a:r>
            <a:r>
              <a:rPr lang="en-US" dirty="0" err="1" smtClean="0"/>
              <a:t>morular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Spindle cell</a:t>
            </a:r>
          </a:p>
          <a:p>
            <a:pPr>
              <a:buFontTx/>
              <a:buChar char="-"/>
            </a:pPr>
            <a:r>
              <a:rPr lang="en-US" dirty="0" err="1" smtClean="0"/>
              <a:t>Lipomatous</a:t>
            </a:r>
            <a:r>
              <a:rPr lang="en-US" dirty="0" smtClean="0"/>
              <a:t> </a:t>
            </a:r>
            <a:r>
              <a:rPr lang="en-US" dirty="0" err="1" smtClean="0"/>
              <a:t>stroma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Macrofollicular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Papillary thyroid </a:t>
            </a:r>
            <a:r>
              <a:rPr lang="en-US" dirty="0" err="1" smtClean="0"/>
              <a:t>microcarcinoma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&lt;10 mm diameter</a:t>
            </a:r>
          </a:p>
          <a:p>
            <a:r>
              <a:rPr lang="en-US" dirty="0" smtClean="0"/>
              <a:t>Often an incidental finding in thyroid lobes removed for non malignant reasons</a:t>
            </a:r>
          </a:p>
          <a:p>
            <a:r>
              <a:rPr lang="en-US" dirty="0" smtClean="0"/>
              <a:t>Minute- &lt;5 mm, Tiny- 5-10 mm</a:t>
            </a:r>
          </a:p>
          <a:p>
            <a:r>
              <a:rPr lang="en-US" dirty="0" smtClean="0"/>
              <a:t>Indolent clinical course, excellent prognosis</a:t>
            </a:r>
          </a:p>
          <a:p>
            <a:r>
              <a:rPr lang="en-US" dirty="0" smtClean="0"/>
              <a:t>High risk lesions- 2 or more foci, LVI, ETE, high risk </a:t>
            </a:r>
            <a:r>
              <a:rPr lang="en-US" dirty="0" err="1" smtClean="0"/>
              <a:t>morpho</a:t>
            </a:r>
            <a:endParaRPr lang="en-US" dirty="0" smtClean="0"/>
          </a:p>
          <a:p>
            <a:r>
              <a:rPr lang="en-US" dirty="0" smtClean="0"/>
              <a:t>The term is restricted for those &gt;19 years of age, as under that age, </a:t>
            </a:r>
            <a:r>
              <a:rPr lang="en-US" dirty="0" err="1" smtClean="0"/>
              <a:t>subcentimetric</a:t>
            </a:r>
            <a:r>
              <a:rPr lang="en-US" dirty="0" smtClean="0"/>
              <a:t> papillary ca often have ETE.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91013_2052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762000"/>
            <a:ext cx="8827149" cy="556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Genetic syndromes </a:t>
            </a:r>
            <a:r>
              <a:rPr lang="en-US" dirty="0" err="1" smtClean="0"/>
              <a:t>assoicated</a:t>
            </a:r>
            <a:r>
              <a:rPr lang="en-US" dirty="0" smtClean="0"/>
              <a:t> with Ca thyroid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Papillary thyroid carcinoma with papillary renal </a:t>
            </a:r>
            <a:r>
              <a:rPr lang="en-US" dirty="0" err="1" smtClean="0"/>
              <a:t>neoplasia</a:t>
            </a:r>
            <a:r>
              <a:rPr lang="en-US" dirty="0" smtClean="0"/>
              <a:t>- 1q21</a:t>
            </a:r>
          </a:p>
          <a:p>
            <a:pPr marL="514350" indent="-514350">
              <a:buAutoNum type="arabicParenR"/>
            </a:pPr>
            <a:r>
              <a:rPr lang="en-US" dirty="0" smtClean="0"/>
              <a:t>Familial </a:t>
            </a:r>
            <a:r>
              <a:rPr lang="en-US" dirty="0" err="1" smtClean="0"/>
              <a:t>nonmedullary</a:t>
            </a:r>
            <a:r>
              <a:rPr lang="en-US" dirty="0" smtClean="0"/>
              <a:t> thyroid carcinoma- 2q21 and 19p13</a:t>
            </a:r>
          </a:p>
          <a:p>
            <a:pPr marL="514350" indent="-514350">
              <a:buAutoNum type="arabicParenR"/>
            </a:pPr>
            <a:r>
              <a:rPr lang="en-US" dirty="0" smtClean="0"/>
              <a:t>Familial thyroid tumors with cell </a:t>
            </a:r>
            <a:r>
              <a:rPr lang="en-US" dirty="0" err="1" smtClean="0"/>
              <a:t>oxyphilia</a:t>
            </a:r>
            <a:r>
              <a:rPr lang="en-US" dirty="0" smtClean="0"/>
              <a:t>- 19p13.2</a:t>
            </a:r>
          </a:p>
          <a:p>
            <a:pPr marL="514350" indent="-514350">
              <a:buAutoNum type="arabicParenR"/>
            </a:pPr>
            <a:r>
              <a:rPr lang="en-US" dirty="0" smtClean="0"/>
              <a:t>Familial </a:t>
            </a:r>
            <a:r>
              <a:rPr lang="en-US" dirty="0" err="1" smtClean="0"/>
              <a:t>adenomatous</a:t>
            </a:r>
            <a:r>
              <a:rPr lang="en-US" dirty="0" smtClean="0"/>
              <a:t> </a:t>
            </a:r>
            <a:r>
              <a:rPr lang="en-US" dirty="0" err="1" smtClean="0"/>
              <a:t>polyposis</a:t>
            </a:r>
            <a:r>
              <a:rPr lang="en-US" dirty="0" smtClean="0"/>
              <a:t> 5q21/22</a:t>
            </a:r>
          </a:p>
          <a:p>
            <a:pPr marL="514350" indent="-514350">
              <a:buAutoNum type="arabicParenR"/>
            </a:pPr>
            <a:r>
              <a:rPr lang="en-US" dirty="0" smtClean="0"/>
              <a:t>Cowden disease- 10q23.3/PTEN</a:t>
            </a:r>
          </a:p>
          <a:p>
            <a:pPr marL="514350" indent="-514350">
              <a:buAutoNum type="arabicParenR"/>
            </a:pPr>
            <a:r>
              <a:rPr lang="en-US" dirty="0" smtClean="0"/>
              <a:t>Carney complex 1- 17q/PRKAR1A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Genes associated with Ca thyroid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RET/PTC- Proto-oncogene, located at 10q11.2- PTC</a:t>
            </a:r>
          </a:p>
          <a:p>
            <a:pPr marL="514350" indent="-514350">
              <a:buAutoNum type="arabicParenR"/>
            </a:pPr>
            <a:r>
              <a:rPr lang="en-US" dirty="0" smtClean="0"/>
              <a:t>RAS- </a:t>
            </a:r>
            <a:r>
              <a:rPr lang="en-US" dirty="0" err="1" smtClean="0"/>
              <a:t>Ras</a:t>
            </a:r>
            <a:r>
              <a:rPr lang="en-US" dirty="0" smtClean="0"/>
              <a:t> activation stimulates mitosis and reduced </a:t>
            </a:r>
            <a:r>
              <a:rPr lang="en-US" dirty="0" err="1" smtClean="0"/>
              <a:t>diferentiation</a:t>
            </a:r>
            <a:r>
              <a:rPr lang="en-US" dirty="0" smtClean="0"/>
              <a:t>. More common in follicular variant of PTC.</a:t>
            </a:r>
          </a:p>
          <a:p>
            <a:pPr marL="514350" indent="-514350">
              <a:buAutoNum type="arabicParenR"/>
            </a:pPr>
            <a:r>
              <a:rPr lang="en-US" dirty="0" smtClean="0"/>
              <a:t>TRK- </a:t>
            </a:r>
            <a:r>
              <a:rPr lang="en-US" dirty="0" err="1" smtClean="0"/>
              <a:t>oncogene</a:t>
            </a:r>
            <a:r>
              <a:rPr lang="en-US" dirty="0" smtClean="0"/>
              <a:t> located at </a:t>
            </a:r>
            <a:r>
              <a:rPr lang="en-US" dirty="0" err="1" smtClean="0"/>
              <a:t>chr</a:t>
            </a:r>
            <a:r>
              <a:rPr lang="en-US" dirty="0" smtClean="0"/>
              <a:t> 1q22. Mutated in 10-25% PCT</a:t>
            </a:r>
          </a:p>
          <a:p>
            <a:pPr marL="514350" indent="-514350">
              <a:buAutoNum type="arabicParenR"/>
            </a:pPr>
            <a:r>
              <a:rPr lang="en-US" dirty="0" smtClean="0"/>
              <a:t>B-RAF- Demonstrated in 40-70% of PTC, associated with poor clinical outcome</a:t>
            </a:r>
          </a:p>
          <a:p>
            <a:pPr marL="514350" indent="-514350">
              <a:buAutoNum type="arabicParenR"/>
            </a:pPr>
            <a:r>
              <a:rPr lang="en-US" dirty="0" smtClean="0"/>
              <a:t>PAX8/PPAR gamma- Commonly seen in follicular carcinomas compared to adenomas. Tumors positive for this gene are likely to be widely invasive.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Prognostic scoring systems- AGES (Age, Grade, Tumor extent, Size)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Prognostic score = 0.05 x age (if age &gt;/= 40)</a:t>
            </a:r>
          </a:p>
          <a:p>
            <a:r>
              <a:rPr lang="en-US" dirty="0" smtClean="0"/>
              <a:t>+ 1 (if grade 2)</a:t>
            </a:r>
          </a:p>
          <a:p>
            <a:r>
              <a:rPr lang="en-US" dirty="0" smtClean="0"/>
              <a:t>+ 3 (if grade 3 or 4)</a:t>
            </a:r>
          </a:p>
          <a:p>
            <a:r>
              <a:rPr lang="en-US" dirty="0" smtClean="0"/>
              <a:t>+ 1 (if </a:t>
            </a:r>
            <a:r>
              <a:rPr lang="en-US" dirty="0" err="1" smtClean="0"/>
              <a:t>extrathyroid</a:t>
            </a:r>
            <a:r>
              <a:rPr lang="en-US" dirty="0" smtClean="0"/>
              <a:t>)</a:t>
            </a:r>
          </a:p>
          <a:p>
            <a:r>
              <a:rPr lang="en-US" dirty="0" smtClean="0"/>
              <a:t>+ 3 (if distant spread)</a:t>
            </a:r>
          </a:p>
          <a:p>
            <a:r>
              <a:rPr lang="en-US" dirty="0" smtClean="0"/>
              <a:t>+ 0.2 x tumor size (cm maximum diameter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Survival by AGES score (20-yr):</a:t>
            </a:r>
          </a:p>
          <a:p>
            <a:r>
              <a:rPr lang="en-US" dirty="0" smtClean="0"/>
              <a:t>=/&lt; 3.99 = 99%</a:t>
            </a:r>
          </a:p>
          <a:p>
            <a:r>
              <a:rPr lang="en-US" dirty="0" smtClean="0"/>
              <a:t>4-4.99 = 80%</a:t>
            </a:r>
          </a:p>
          <a:p>
            <a:r>
              <a:rPr lang="en-US" dirty="0" smtClean="0"/>
              <a:t>5-5.99 = 67%</a:t>
            </a:r>
          </a:p>
          <a:p>
            <a:r>
              <a:rPr lang="en-US" dirty="0" smtClean="0"/>
              <a:t>&gt;/= 6 = 13%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Prognostic scoring systems- AMES (Age, Metastatic disease, </a:t>
            </a:r>
            <a:r>
              <a:rPr lang="en-US" sz="3200" dirty="0" err="1" smtClean="0"/>
              <a:t>Extrathyroid</a:t>
            </a:r>
            <a:r>
              <a:rPr lang="en-US" sz="3200" dirty="0" smtClean="0"/>
              <a:t> extension, Size)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b="1" dirty="0" smtClean="0"/>
              <a:t>Low </a:t>
            </a:r>
            <a:r>
              <a:rPr lang="en-US" b="1" dirty="0" smtClean="0"/>
              <a:t>risk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Younger </a:t>
            </a:r>
            <a:r>
              <a:rPr lang="en-US" dirty="0" smtClean="0"/>
              <a:t>patients (men =/&lt; 40, women =/&lt; 50)</a:t>
            </a:r>
            <a:br>
              <a:rPr lang="en-US" dirty="0" smtClean="0"/>
            </a:br>
            <a:r>
              <a:rPr lang="en-US" dirty="0" smtClean="0"/>
              <a:t>with no metastases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Older patients (</a:t>
            </a:r>
            <a:r>
              <a:rPr lang="en-US" dirty="0" err="1" smtClean="0"/>
              <a:t>intrathyroid</a:t>
            </a:r>
            <a:r>
              <a:rPr lang="en-US" dirty="0" smtClean="0"/>
              <a:t> papillary, minor</a:t>
            </a:r>
            <a:br>
              <a:rPr lang="en-US" dirty="0" smtClean="0"/>
            </a:br>
            <a:r>
              <a:rPr lang="en-US" dirty="0" smtClean="0"/>
              <a:t>capsular invasion for follicular lesions)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Primary </a:t>
            </a:r>
            <a:r>
              <a:rPr lang="en-US" dirty="0" smtClean="0"/>
              <a:t>cancers &lt;5 cm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No distant </a:t>
            </a:r>
            <a:r>
              <a:rPr lang="en-US" dirty="0" smtClean="0"/>
              <a:t>metastases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High risk:</a:t>
            </a:r>
          </a:p>
          <a:p>
            <a:pPr>
              <a:buNone/>
            </a:pPr>
            <a:r>
              <a:rPr lang="en-US" dirty="0" smtClean="0"/>
              <a:t>All patients with distant metastases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err="1" smtClean="0"/>
              <a:t>Extrathyroid</a:t>
            </a:r>
            <a:r>
              <a:rPr lang="en-US" dirty="0" smtClean="0"/>
              <a:t> papillary, major capsular</a:t>
            </a:r>
            <a:br>
              <a:rPr lang="en-US" dirty="0" smtClean="0"/>
            </a:br>
            <a:r>
              <a:rPr lang="en-US" dirty="0" smtClean="0"/>
              <a:t>invasion follicular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Primary cancers &gt;/= 5 cm in older patients</a:t>
            </a:r>
            <a:br>
              <a:rPr lang="en-US" dirty="0" smtClean="0"/>
            </a:br>
            <a:r>
              <a:rPr lang="en-US" dirty="0" smtClean="0"/>
              <a:t>(men &gt;40, women &gt;50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Survival by AMES risk-groups (20-yr):</a:t>
            </a:r>
          </a:p>
          <a:p>
            <a:r>
              <a:rPr lang="en-US" dirty="0" smtClean="0"/>
              <a:t>   Low risk = 99%</a:t>
            </a:r>
          </a:p>
          <a:p>
            <a:r>
              <a:rPr lang="en-US" dirty="0" smtClean="0"/>
              <a:t>   High risk = 61%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Prognostic scoring systems- MACIS (Metastasis, Age, Completeness of resection, Local Invasion, Tumor Size)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Score</a:t>
            </a:r>
            <a:r>
              <a:rPr lang="en-US" dirty="0" smtClean="0"/>
              <a:t> = 3.1 (if age &lt;40 years) or 0.08 x age (if age &gt;/= 40 yrs)</a:t>
            </a:r>
          </a:p>
          <a:p>
            <a:r>
              <a:rPr lang="en-US" dirty="0" smtClean="0"/>
              <a:t>   + 0.3 x tumor size (cm maximum diameter)</a:t>
            </a:r>
          </a:p>
          <a:p>
            <a:r>
              <a:rPr lang="en-US" dirty="0" smtClean="0"/>
              <a:t>   + 1 (if incompletely </a:t>
            </a:r>
            <a:r>
              <a:rPr lang="en-US" dirty="0" err="1" smtClean="0"/>
              <a:t>resected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   + 1 (if locally invasive)</a:t>
            </a:r>
          </a:p>
          <a:p>
            <a:r>
              <a:rPr lang="en-US" dirty="0" smtClean="0"/>
              <a:t>   + 3 (if distant spread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Survival by MACIS score</a:t>
            </a:r>
            <a:r>
              <a:rPr lang="en-US" dirty="0" smtClean="0"/>
              <a:t> (20-yr):</a:t>
            </a:r>
          </a:p>
          <a:p>
            <a:r>
              <a:rPr lang="en-US" dirty="0" smtClean="0"/>
              <a:t>   &lt; 6 = 99%</a:t>
            </a:r>
          </a:p>
          <a:p>
            <a:r>
              <a:rPr lang="en-US" dirty="0" smtClean="0"/>
              <a:t>   6-6.99 = 89%</a:t>
            </a:r>
          </a:p>
          <a:p>
            <a:r>
              <a:rPr lang="en-US" dirty="0" smtClean="0"/>
              <a:t>   7-7.99 = 56%</a:t>
            </a:r>
          </a:p>
          <a:p>
            <a:r>
              <a:rPr lang="en-US" dirty="0" smtClean="0"/>
              <a:t>   &gt;/= 8 = 24%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Prognostic scoring systems- TNM staging</a:t>
            </a:r>
            <a:endParaRPr sz="3959"/>
          </a:p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-154201" y="1651579"/>
            <a:ext cx="8534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Primary tumor (pT) for papillary, follicular, poorly differentiated, Hürthle cell and anaplastic thyroid carcinomas:TX:</a:t>
            </a:r>
            <a:r>
              <a:rPr lang="en-US" sz="1100"/>
              <a:t> Primary tumor cannot be assessed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T0:</a:t>
            </a:r>
            <a:r>
              <a:rPr lang="en-US" sz="1100"/>
              <a:t> No evidence of primary tumor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T1:</a:t>
            </a:r>
            <a:r>
              <a:rPr lang="en-US" sz="1100"/>
              <a:t> Tumor ≤ 2 cm in greatest dimension limited to the thyroid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T1a:</a:t>
            </a:r>
            <a:r>
              <a:rPr lang="en-US" sz="1100"/>
              <a:t> Tumor ≤ 1 cm in greatest dimension limited to the thyroid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T1b:</a:t>
            </a:r>
            <a:r>
              <a:rPr lang="en-US" sz="1100"/>
              <a:t> Tumor &gt; 1 cm but ≤ 2 cm in greatest dimension limited to the thyroid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T2:</a:t>
            </a:r>
            <a:r>
              <a:rPr lang="en-US" sz="1100"/>
              <a:t> Tumor &gt; 2 cm but ≤ 4 cm in greatest dimension limited to the thyroid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T3*:</a:t>
            </a:r>
            <a:r>
              <a:rPr lang="en-US" sz="1100"/>
              <a:t> Tumor &gt; 4 cm limited to the thyroid or gross extrathyroidal extension invading only strap muscles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T3a*:</a:t>
            </a:r>
            <a:r>
              <a:rPr lang="en-US" sz="1100"/>
              <a:t> Tumor &gt; 4 cm limited to the thyroid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T3b*:</a:t>
            </a:r>
            <a:r>
              <a:rPr lang="en-US" sz="1100"/>
              <a:t> Gross extrathyroidal extension invading only strap muscles (sternohyoid, sternothyroid, thyrohyoid or omohyoid muscles) from a tumor of any size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T4:</a:t>
            </a:r>
            <a:r>
              <a:rPr lang="en-US" sz="1100"/>
              <a:t> Includes gross extrathyroidal extension into major neck structures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T4a:</a:t>
            </a:r>
            <a:r>
              <a:rPr lang="en-US" sz="1100"/>
              <a:t> Gross extrathyroidal extension invading subcutaneous soft tissues, larynx, trachea, esophagus or recurrent laryngeal nerve from a tumor of any size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T4b:</a:t>
            </a:r>
            <a:r>
              <a:rPr lang="en-US" sz="1100"/>
              <a:t> Gross extrathyroidal extension invading prevertebral fascia or encasing carotid artery or mediastinal vessels from a tumor of any size</a:t>
            </a:r>
            <a:endParaRPr/>
          </a:p>
          <a:p>
            <a:pPr indent="-21590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/>
          </a:p>
          <a:p>
            <a:pPr indent="-21590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Regional lymph node (pN):NX:</a:t>
            </a:r>
            <a:r>
              <a:rPr lang="en-US" sz="1100"/>
              <a:t> Regional lymph nodes cannot be assessed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N0:</a:t>
            </a:r>
            <a:r>
              <a:rPr lang="en-US" sz="1100"/>
              <a:t> No evidence of regional lymph node metastasis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N0a*:</a:t>
            </a:r>
            <a:r>
              <a:rPr lang="en-US" sz="1100"/>
              <a:t> One or more cytologic or histologically confirmed benign lymph nodes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N0b*:</a:t>
            </a:r>
            <a:r>
              <a:rPr lang="en-US" sz="1100"/>
              <a:t> No radiologic or clinical evidence of locoregional lymph node metastasis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N1*:</a:t>
            </a:r>
            <a:r>
              <a:rPr lang="en-US" sz="1100"/>
              <a:t> Metastasis to regional nodes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N1a*:</a:t>
            </a:r>
            <a:r>
              <a:rPr lang="en-US" sz="1100"/>
              <a:t> Metastasis to level VI or VII (pretracheal, paratracheal, prelaryngeal / Delphian or upper mediastinal) lymph nodes; this can be unilateral or bilateral disease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</a:pPr>
            <a:r>
              <a:rPr b="1" lang="en-US" sz="1100"/>
              <a:t>N1b*:</a:t>
            </a:r>
            <a:r>
              <a:rPr lang="en-US" sz="1100"/>
              <a:t> Metastasis to unilateral, bilateral or contralateral lateral neck lymph nodes (levels I, II, III, IV or V) or retropharyngeal lymph nodes</a:t>
            </a:r>
            <a:endParaRPr sz="1100"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br>
              <a:rPr lang="en-US" sz="1100"/>
            </a:br>
            <a:r>
              <a:rPr b="1" lang="en-US" sz="1100"/>
              <a:t>Distant metastasis (M):M0:</a:t>
            </a:r>
            <a:r>
              <a:rPr lang="en-US" sz="1100"/>
              <a:t> No distant metastasis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b="1" lang="en-US" sz="1100"/>
              <a:t>M1:</a:t>
            </a:r>
            <a:r>
              <a:rPr lang="en-US" sz="1100"/>
              <a:t> Distant metastasis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</a:pPr>
            <a:br>
              <a:rPr lang="en-US" sz="800"/>
            </a:br>
            <a:endParaRPr sz="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/>
              <a:t>Age at diagnosis &lt; 55 </a:t>
            </a:r>
            <a:r>
              <a:rPr lang="en-US" b="1" i="1" dirty="0" smtClean="0"/>
              <a:t>years</a:t>
            </a:r>
          </a:p>
          <a:p>
            <a:r>
              <a:rPr lang="en-US" b="1" dirty="0" smtClean="0"/>
              <a:t>Stage </a:t>
            </a:r>
            <a:r>
              <a:rPr lang="en-US" b="1" dirty="0" smtClean="0"/>
              <a:t>I:</a:t>
            </a:r>
            <a:r>
              <a:rPr lang="en-US" dirty="0" smtClean="0"/>
              <a:t>any </a:t>
            </a:r>
            <a:r>
              <a:rPr lang="en-US" dirty="0" smtClean="0"/>
              <a:t>T any N M0</a:t>
            </a:r>
          </a:p>
          <a:p>
            <a:r>
              <a:rPr lang="en-US" b="1" dirty="0" smtClean="0"/>
              <a:t>Stage </a:t>
            </a:r>
            <a:r>
              <a:rPr lang="en-US" b="1" dirty="0" err="1" smtClean="0"/>
              <a:t>II:</a:t>
            </a:r>
            <a:r>
              <a:rPr lang="en-US" dirty="0" err="1" smtClean="0"/>
              <a:t>any</a:t>
            </a:r>
            <a:r>
              <a:rPr lang="en-US" dirty="0" smtClean="0"/>
              <a:t> </a:t>
            </a:r>
            <a:r>
              <a:rPr lang="en-US" dirty="0" smtClean="0"/>
              <a:t>T any N M1</a:t>
            </a:r>
          </a:p>
          <a:p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Age </a:t>
            </a:r>
            <a:r>
              <a:rPr lang="en-US" b="1" i="1" dirty="0" smtClean="0"/>
              <a:t>at diagnosis ≥ 55 </a:t>
            </a:r>
            <a:r>
              <a:rPr lang="en-US" b="1" i="1" dirty="0" smtClean="0"/>
              <a:t>years</a:t>
            </a:r>
          </a:p>
          <a:p>
            <a:pPr>
              <a:buNone/>
            </a:pPr>
            <a:r>
              <a:rPr lang="en-US" b="1" dirty="0" smtClean="0"/>
              <a:t>Stage I:</a:t>
            </a:r>
            <a:r>
              <a:rPr lang="en-US" dirty="0" smtClean="0"/>
              <a:t>T1 N0 </a:t>
            </a:r>
            <a:r>
              <a:rPr lang="en-US" dirty="0" smtClean="0"/>
              <a:t>/ </a:t>
            </a:r>
            <a:r>
              <a:rPr lang="en-US" dirty="0" smtClean="0"/>
              <a:t>NX M0, T2 N0 </a:t>
            </a:r>
            <a:r>
              <a:rPr lang="en-US" dirty="0" smtClean="0"/>
              <a:t>/ </a:t>
            </a:r>
            <a:r>
              <a:rPr lang="en-US" dirty="0" smtClean="0"/>
              <a:t>NX M0</a:t>
            </a:r>
          </a:p>
          <a:p>
            <a:pPr>
              <a:buNone/>
            </a:pPr>
            <a:r>
              <a:rPr lang="en-US" b="1" dirty="0" smtClean="0"/>
              <a:t>Stage II:</a:t>
            </a:r>
            <a:r>
              <a:rPr lang="en-US" dirty="0" smtClean="0"/>
              <a:t>T1N1M0 T2N1M0 T3a </a:t>
            </a:r>
            <a:r>
              <a:rPr lang="en-US" dirty="0" smtClean="0"/>
              <a:t>/ </a:t>
            </a:r>
            <a:r>
              <a:rPr lang="en-US" dirty="0" smtClean="0"/>
              <a:t>T3b any N M0</a:t>
            </a:r>
          </a:p>
          <a:p>
            <a:pPr>
              <a:buNone/>
            </a:pPr>
            <a:r>
              <a:rPr lang="en-US" b="1" dirty="0" smtClean="0"/>
              <a:t>Stage III:</a:t>
            </a:r>
            <a:r>
              <a:rPr lang="en-US" dirty="0" smtClean="0"/>
              <a:t>T4a any NM0</a:t>
            </a:r>
          </a:p>
          <a:p>
            <a:pPr>
              <a:buNone/>
            </a:pPr>
            <a:r>
              <a:rPr lang="en-US" b="1" dirty="0" smtClean="0"/>
              <a:t>Stage IVA:</a:t>
            </a:r>
            <a:r>
              <a:rPr lang="en-US" dirty="0" smtClean="0"/>
              <a:t>T4b any NM0</a:t>
            </a:r>
          </a:p>
          <a:p>
            <a:pPr>
              <a:buNone/>
            </a:pPr>
            <a:r>
              <a:rPr lang="en-US" b="1" dirty="0" smtClean="0"/>
              <a:t>Stage </a:t>
            </a:r>
            <a:r>
              <a:rPr lang="en-US" b="1" dirty="0" err="1" smtClean="0"/>
              <a:t>IVB:</a:t>
            </a:r>
            <a:r>
              <a:rPr lang="en-US" dirty="0" err="1" smtClean="0"/>
              <a:t>any</a:t>
            </a:r>
            <a:r>
              <a:rPr lang="en-US" dirty="0" smtClean="0"/>
              <a:t> </a:t>
            </a:r>
            <a:r>
              <a:rPr lang="en-US" dirty="0" smtClean="0"/>
              <a:t>T any </a:t>
            </a:r>
            <a:r>
              <a:rPr lang="en-US" dirty="0" smtClean="0"/>
              <a:t>NM1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Management of Differentiated ca thyroid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PRE-OPERATIVE</a:t>
            </a:r>
          </a:p>
          <a:p>
            <a:pPr marL="514350" indent="-514350">
              <a:buAutoNum type="arabicParenR"/>
            </a:pPr>
            <a:r>
              <a:rPr lang="en-US" dirty="0" smtClean="0"/>
              <a:t>Pre op USG for cervical lymph nodes + FNAC from suspicious lymph nodes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err="1" smtClean="0"/>
              <a:t>Sonographic</a:t>
            </a:r>
            <a:r>
              <a:rPr lang="en-US" dirty="0" smtClean="0"/>
              <a:t> features of malignant nodes- enlargement, loss of fatty </a:t>
            </a:r>
            <a:r>
              <a:rPr lang="en-US" dirty="0" err="1" smtClean="0"/>
              <a:t>hilum</a:t>
            </a:r>
            <a:r>
              <a:rPr lang="en-US" dirty="0" smtClean="0"/>
              <a:t>, rounded shape, </a:t>
            </a:r>
            <a:r>
              <a:rPr lang="en-US" dirty="0" err="1" smtClean="0"/>
              <a:t>hyperechogenicity</a:t>
            </a:r>
            <a:r>
              <a:rPr lang="en-US" dirty="0" smtClean="0"/>
              <a:t>, cystic change, calcifications, peripheral </a:t>
            </a:r>
            <a:r>
              <a:rPr lang="en-US" dirty="0" err="1" smtClean="0"/>
              <a:t>vascularity</a:t>
            </a:r>
            <a:r>
              <a:rPr lang="en-US" dirty="0" smtClean="0"/>
              <a:t>.</a:t>
            </a:r>
          </a:p>
          <a:p>
            <a:pPr marL="514350" indent="-514350">
              <a:buNone/>
            </a:pPr>
            <a:r>
              <a:rPr lang="en-US" dirty="0" smtClean="0"/>
              <a:t>2) Pre- op CT/MRI with IV contrast should be done in advanced disease, bulky tumor or multiple neck nodes. FDG PET is NOT recommended.</a:t>
            </a:r>
          </a:p>
          <a:p>
            <a:pPr marL="514350" indent="-514350">
              <a:buNone/>
            </a:pPr>
            <a:r>
              <a:rPr lang="en-US" dirty="0" smtClean="0"/>
              <a:t>3) Routine pre-op </a:t>
            </a:r>
            <a:r>
              <a:rPr lang="en-US" dirty="0" err="1" smtClean="0"/>
              <a:t>Tg</a:t>
            </a:r>
            <a:r>
              <a:rPr lang="en-US" dirty="0" smtClean="0"/>
              <a:t> level is not recommended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5516564"/>
          </a:xfrm>
        </p:spPr>
        <p:txBody>
          <a:bodyPr/>
          <a:lstStyle/>
          <a:p>
            <a:r>
              <a:rPr lang="en-US" dirty="0" smtClean="0"/>
              <a:t>OPERATIVE APPROACH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76200" y="1219200"/>
          <a:ext cx="4343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4572000" y="1219200"/>
          <a:ext cx="4267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7" name="Straight Connector 6"/>
          <p:cNvCxnSpPr/>
          <p:nvPr/>
        </p:nvCxnSpPr>
        <p:spPr>
          <a:xfrm rot="5400000">
            <a:off x="2439194" y="3276600"/>
            <a:ext cx="411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867400"/>
            <a:ext cx="469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size &lt;1 cm, no ETE, N0---</a:t>
            </a:r>
            <a:r>
              <a:rPr lang="en-US" dirty="0" smtClean="0">
                <a:sym typeface="Wingdings" pitchFamily="2" charset="2"/>
              </a:rPr>
              <a:t> Thyroid </a:t>
            </a:r>
            <a:r>
              <a:rPr lang="en-US" dirty="0" err="1" smtClean="0">
                <a:sym typeface="Wingdings" pitchFamily="2" charset="2"/>
              </a:rPr>
              <a:t>lobectomy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5821364"/>
          </a:xfrm>
        </p:spPr>
        <p:txBody>
          <a:bodyPr/>
          <a:lstStyle/>
          <a:p>
            <a:r>
              <a:rPr lang="en-US" dirty="0" smtClean="0"/>
              <a:t>Lymph nodes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143000" y="990600"/>
          <a:ext cx="6096000" cy="88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219200" y="2057400"/>
          <a:ext cx="60960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1295400" y="3276600"/>
          <a:ext cx="6096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371600" y="4343400"/>
          <a:ext cx="60960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4"/>
          </a:xfrm>
        </p:spPr>
        <p:txBody>
          <a:bodyPr/>
          <a:lstStyle/>
          <a:p>
            <a:r>
              <a:rPr lang="en-US" dirty="0" smtClean="0"/>
              <a:t>Completion </a:t>
            </a:r>
            <a:r>
              <a:rPr lang="en-US" dirty="0" err="1" smtClean="0"/>
              <a:t>thyroidectomy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Should be offered to the patient for whom bilateral </a:t>
            </a:r>
            <a:r>
              <a:rPr lang="en-US" dirty="0" err="1" smtClean="0"/>
              <a:t>thyroidectomy</a:t>
            </a:r>
            <a:r>
              <a:rPr lang="en-US" dirty="0" smtClean="0"/>
              <a:t> would have been recommended had the diagnosis been available before surgery.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5745164"/>
          </a:xfrm>
        </p:spPr>
        <p:txBody>
          <a:bodyPr/>
          <a:lstStyle/>
          <a:p>
            <a:r>
              <a:rPr lang="en-US" dirty="0" smtClean="0"/>
              <a:t>Post operative</a:t>
            </a:r>
          </a:p>
          <a:p>
            <a:pPr>
              <a:buFontTx/>
              <a:buChar char="-"/>
            </a:pPr>
            <a:r>
              <a:rPr lang="en-US" dirty="0" smtClean="0"/>
              <a:t>TNM and MACIS systems provide the most accurate post operative staging information.</a:t>
            </a:r>
          </a:p>
          <a:p>
            <a:pPr>
              <a:buFontTx/>
              <a:buChar char="-"/>
            </a:pPr>
            <a:r>
              <a:rPr lang="en-US" dirty="0" smtClean="0"/>
              <a:t>ATA Initial Risk Stratification System is recommended for DTC patients treated with </a:t>
            </a:r>
            <a:r>
              <a:rPr lang="en-US" dirty="0" err="1" smtClean="0"/>
              <a:t>thyroidectomy</a:t>
            </a:r>
            <a:r>
              <a:rPr lang="en-US" dirty="0" smtClean="0"/>
              <a:t> to predict recurrence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3657600"/>
          <a:ext cx="6096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Low risk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Intrathyroidal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DTC, &lt;/= 5 LN </a:t>
                      </a:r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micromets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(&lt;0.2 cm)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Intermediate risk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Aggressive histology, minor </a:t>
                      </a:r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extrathyroidal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extension,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vascular invasion or &gt; 5 LN (0.2-3 cm)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High risk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Gross ETE, incomplete tumor resection,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distant 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</a:rPr>
                        <a:t>mets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, LN &gt; 3 cm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of BRAF-V600E and other mutations in risk estimates- BRAF mutations are associated with increased disease specific mortality, lymph node </a:t>
            </a:r>
            <a:r>
              <a:rPr lang="en-US" dirty="0" err="1" smtClean="0"/>
              <a:t>mets</a:t>
            </a:r>
            <a:r>
              <a:rPr lang="en-US" dirty="0" smtClean="0"/>
              <a:t> and increased risk of recurrence.</a:t>
            </a:r>
          </a:p>
          <a:p>
            <a:r>
              <a:rPr lang="en-US" dirty="0" smtClean="0"/>
              <a:t>Other markers- p53, TERT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dirty="0" smtClean="0"/>
              <a:t>Post op Serum </a:t>
            </a:r>
            <a:r>
              <a:rPr lang="en-US" dirty="0" err="1" smtClean="0"/>
              <a:t>Tg</a:t>
            </a:r>
            <a:endParaRPr lang="en-US" dirty="0" smtClean="0"/>
          </a:p>
          <a:p>
            <a:pPr>
              <a:buNone/>
            </a:pPr>
            <a:r>
              <a:rPr lang="en-US" sz="2400" dirty="0" smtClean="0"/>
              <a:t>Serum </a:t>
            </a:r>
            <a:r>
              <a:rPr lang="en-US" sz="2400" dirty="0" err="1" smtClean="0"/>
              <a:t>Tg</a:t>
            </a:r>
            <a:r>
              <a:rPr lang="en-US" sz="2400" dirty="0" smtClean="0"/>
              <a:t> and </a:t>
            </a:r>
            <a:r>
              <a:rPr lang="en-US" sz="2400" dirty="0" err="1" smtClean="0"/>
              <a:t>thyroglobulin</a:t>
            </a:r>
            <a:r>
              <a:rPr lang="en-US" sz="2400" dirty="0" smtClean="0"/>
              <a:t> antibodies should be measured together, ideally in the same laboratory, in the same assay.</a:t>
            </a:r>
          </a:p>
          <a:p>
            <a:pPr>
              <a:buNone/>
            </a:pPr>
            <a:r>
              <a:rPr lang="en-US" sz="2400" dirty="0" smtClean="0"/>
              <a:t>During initial follow up, serum </a:t>
            </a:r>
            <a:r>
              <a:rPr lang="en-US" sz="2400" dirty="0" err="1" smtClean="0"/>
              <a:t>Tg</a:t>
            </a:r>
            <a:r>
              <a:rPr lang="en-US" sz="2400" dirty="0" smtClean="0"/>
              <a:t> should be measured every 6-12 months. The interval may be lengthened to 12-24 months later in low to intermediate risk patients.</a:t>
            </a:r>
          </a:p>
          <a:p>
            <a:pPr>
              <a:buNone/>
            </a:pPr>
            <a:r>
              <a:rPr lang="en-US" sz="2400" dirty="0" smtClean="0"/>
              <a:t>Should be calibrated against CRM-457 standard.</a:t>
            </a:r>
          </a:p>
          <a:p>
            <a:pPr>
              <a:buNone/>
            </a:pPr>
            <a:r>
              <a:rPr lang="en-US" sz="2400" dirty="0" smtClean="0"/>
              <a:t>They are measured after either withdrawal of </a:t>
            </a:r>
            <a:r>
              <a:rPr lang="en-US" sz="2400" dirty="0" err="1" smtClean="0"/>
              <a:t>thyroxine</a:t>
            </a:r>
            <a:r>
              <a:rPr lang="en-US" sz="2400" dirty="0" smtClean="0"/>
              <a:t> therapy or by </a:t>
            </a:r>
            <a:r>
              <a:rPr lang="en-US" sz="2400" dirty="0" err="1" smtClean="0"/>
              <a:t>rhTSH</a:t>
            </a:r>
            <a:r>
              <a:rPr lang="en-US" sz="2400" dirty="0" smtClean="0"/>
              <a:t> injections. A single </a:t>
            </a:r>
            <a:r>
              <a:rPr lang="en-US" sz="2400" dirty="0" err="1" smtClean="0"/>
              <a:t>rhTSH</a:t>
            </a:r>
            <a:r>
              <a:rPr lang="en-US" sz="2400" dirty="0" smtClean="0"/>
              <a:t> stimulated </a:t>
            </a:r>
            <a:r>
              <a:rPr lang="en-US" sz="2400" dirty="0" err="1" smtClean="0"/>
              <a:t>Tg</a:t>
            </a:r>
            <a:r>
              <a:rPr lang="en-US" sz="2400" dirty="0" smtClean="0"/>
              <a:t> &lt;0.5-1ng/ml in the absence of </a:t>
            </a:r>
            <a:r>
              <a:rPr lang="en-US" sz="2400" dirty="0" err="1" smtClean="0"/>
              <a:t>antiTg</a:t>
            </a:r>
            <a:r>
              <a:rPr lang="en-US" sz="2400" dirty="0" smtClean="0"/>
              <a:t> antibodies has 98-99.5% chance of identifying tumor free status.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Response to therapy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dirty="0" smtClean="0"/>
              <a:t>Excellent response- No clinical, biochemical or structural evidence of disease</a:t>
            </a:r>
          </a:p>
          <a:p>
            <a:pPr marL="514350" indent="-514350">
              <a:buAutoNum type="arabicParenR"/>
            </a:pPr>
            <a:r>
              <a:rPr lang="en-US" dirty="0" smtClean="0"/>
              <a:t>Biochemical incomplete response- abnormal </a:t>
            </a:r>
            <a:r>
              <a:rPr lang="en-US" dirty="0" err="1" smtClean="0"/>
              <a:t>Tg</a:t>
            </a:r>
            <a:r>
              <a:rPr lang="en-US" dirty="0" smtClean="0"/>
              <a:t> or rising anti-</a:t>
            </a:r>
            <a:r>
              <a:rPr lang="en-US" dirty="0" err="1" smtClean="0"/>
              <a:t>Tg</a:t>
            </a:r>
            <a:r>
              <a:rPr lang="en-US" dirty="0" smtClean="0"/>
              <a:t> antibody levels in the absence of localizable disease</a:t>
            </a:r>
          </a:p>
          <a:p>
            <a:pPr marL="514350" indent="-514350">
              <a:buAutoNum type="arabicParenR"/>
            </a:pPr>
            <a:r>
              <a:rPr lang="en-US" dirty="0" smtClean="0"/>
              <a:t>Structural incomplete response- Persistent or newly identified loco regional or distant </a:t>
            </a:r>
            <a:r>
              <a:rPr lang="en-US" dirty="0" err="1" smtClean="0"/>
              <a:t>mets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/>
              <a:t>Indeterminate- non specific biochemical or structural findings that </a:t>
            </a:r>
            <a:r>
              <a:rPr lang="en-US" dirty="0" err="1" smtClean="0"/>
              <a:t>canno</a:t>
            </a:r>
            <a:r>
              <a:rPr lang="en-US" dirty="0" smtClean="0"/>
              <a:t> be classified as benign or malignant.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DTC management according to risk stratification systems</a:t>
            </a:r>
            <a:endParaRPr lang="en-US" dirty="0"/>
          </a:p>
        </p:txBody>
      </p:sp>
      <p:pic>
        <p:nvPicPr>
          <p:cNvPr id="4" name="Content Placeholder 3" descr="Screenshot_20191013-234032_Drive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9600" y="1600200"/>
            <a:ext cx="4565549" cy="4525963"/>
          </a:xfrm>
        </p:spPr>
      </p:pic>
      <p:sp>
        <p:nvSpPr>
          <p:cNvPr id="5" name="TextBox 4"/>
          <p:cNvSpPr txBox="1"/>
          <p:nvPr/>
        </p:nvSpPr>
        <p:spPr>
          <a:xfrm>
            <a:off x="228600" y="2971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ATA low risk patients who have </a:t>
            </a:r>
          </a:p>
          <a:p>
            <a:r>
              <a:rPr lang="en-US" dirty="0" smtClean="0"/>
              <a:t>undergone total </a:t>
            </a:r>
            <a:r>
              <a:rPr lang="en-US" dirty="0" err="1" smtClean="0"/>
              <a:t>thyroidectomy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429000" y="32766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_20191013-234032_Drive_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609600"/>
            <a:ext cx="5732558" cy="4724400"/>
          </a:xfrm>
        </p:spPr>
      </p:pic>
      <p:sp>
        <p:nvSpPr>
          <p:cNvPr id="5" name="TextBox 4"/>
          <p:cNvSpPr txBox="1"/>
          <p:nvPr/>
        </p:nvSpPr>
        <p:spPr>
          <a:xfrm>
            <a:off x="990600" y="2819400"/>
            <a:ext cx="2287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ATA low risk that have </a:t>
            </a:r>
          </a:p>
          <a:p>
            <a:r>
              <a:rPr lang="en-US" dirty="0" smtClean="0"/>
              <a:t>undergone </a:t>
            </a:r>
            <a:r>
              <a:rPr lang="en-US" dirty="0" err="1" smtClean="0"/>
              <a:t>lobectomy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05200" y="3124200"/>
            <a:ext cx="1295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shot_20191013-234105_Drive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800" y="533400"/>
            <a:ext cx="5649337" cy="5334000"/>
          </a:xfrm>
        </p:spPr>
      </p:pic>
      <p:sp>
        <p:nvSpPr>
          <p:cNvPr id="7" name="TextBox 6"/>
          <p:cNvSpPr txBox="1"/>
          <p:nvPr/>
        </p:nvSpPr>
        <p:spPr>
          <a:xfrm>
            <a:off x="457200" y="2514600"/>
            <a:ext cx="217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ATA intermediate risk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819400" y="2667000"/>
            <a:ext cx="1524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igh ris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0" y="1676400"/>
            <a:ext cx="4919525" cy="4525963"/>
          </a:xfrm>
        </p:spPr>
      </p:pic>
      <p:sp>
        <p:nvSpPr>
          <p:cNvPr id="5" name="TextBox 4"/>
          <p:cNvSpPr txBox="1"/>
          <p:nvPr/>
        </p:nvSpPr>
        <p:spPr>
          <a:xfrm>
            <a:off x="457200" y="3276600"/>
            <a:ext cx="2227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ATA high risk category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819400" y="3429000"/>
            <a:ext cx="1524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op RAI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u="sng" dirty="0" smtClean="0"/>
              <a:t>Not routinely recommended for</a:t>
            </a:r>
          </a:p>
          <a:p>
            <a:pPr>
              <a:buFontTx/>
              <a:buChar char="-"/>
            </a:pPr>
            <a:r>
              <a:rPr lang="en-US" sz="2400" dirty="0" smtClean="0"/>
              <a:t>ATA low risk DTC patients after </a:t>
            </a:r>
            <a:r>
              <a:rPr lang="en-US" sz="2400" dirty="0" err="1" smtClean="0"/>
              <a:t>thyroidectomy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err="1" smtClean="0"/>
              <a:t>Unifocal</a:t>
            </a:r>
            <a:r>
              <a:rPr lang="en-US" sz="2400" dirty="0" smtClean="0"/>
              <a:t> papillary </a:t>
            </a:r>
            <a:r>
              <a:rPr lang="en-US" sz="2400" dirty="0" err="1" smtClean="0"/>
              <a:t>microcarcinoma</a:t>
            </a:r>
            <a:r>
              <a:rPr lang="en-US" sz="2400" dirty="0" smtClean="0"/>
              <a:t> after </a:t>
            </a:r>
            <a:r>
              <a:rPr lang="en-US" sz="2400" dirty="0" err="1" smtClean="0"/>
              <a:t>lobectomy</a:t>
            </a:r>
            <a:r>
              <a:rPr lang="en-US" sz="2400" dirty="0" smtClean="0"/>
              <a:t> or total </a:t>
            </a:r>
            <a:r>
              <a:rPr lang="en-US" sz="2400" dirty="0" err="1" smtClean="0"/>
              <a:t>thyroidectomy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/>
              <a:t>Multifocal papillary </a:t>
            </a:r>
            <a:r>
              <a:rPr lang="en-US" sz="2400" dirty="0" err="1" smtClean="0"/>
              <a:t>microcarcinoma</a:t>
            </a:r>
            <a:r>
              <a:rPr lang="en-US" sz="2400" dirty="0" smtClean="0"/>
              <a:t> after </a:t>
            </a:r>
            <a:r>
              <a:rPr lang="en-US" sz="2400" dirty="0" err="1" smtClean="0"/>
              <a:t>thyroidectomy</a:t>
            </a:r>
            <a:r>
              <a:rPr lang="en-US" sz="2400" dirty="0" smtClean="0"/>
              <a:t> in absence of other adverse features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u="sng" dirty="0" smtClean="0"/>
              <a:t>Considered for</a:t>
            </a:r>
          </a:p>
          <a:p>
            <a:pPr>
              <a:buFontTx/>
              <a:buChar char="-"/>
            </a:pPr>
            <a:r>
              <a:rPr lang="en-US" sz="2600" dirty="0" smtClean="0"/>
              <a:t>ATA intermediate risk DTC after total </a:t>
            </a:r>
            <a:r>
              <a:rPr lang="en-US" sz="2600" dirty="0" err="1" smtClean="0"/>
              <a:t>thyroidectomy</a:t>
            </a: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r>
              <a:rPr lang="en-US" u="sng" dirty="0" smtClean="0"/>
              <a:t>Recommended for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sz="2600" dirty="0" smtClean="0"/>
              <a:t>ATA high risk DTC patients after total </a:t>
            </a:r>
            <a:r>
              <a:rPr lang="en-US" sz="2600" dirty="0" err="1" smtClean="0"/>
              <a:t>thyroidectomy</a:t>
            </a:r>
            <a:endParaRPr lang="en-US" sz="2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3-4 weeks prior to RAI therapy or diagnostic testing, LT4 should be withdrawn and LT3 may be substituted for the initial weeks, and LT3 should be withdrawn for </a:t>
            </a:r>
            <a:r>
              <a:rPr lang="en-US" dirty="0" err="1" smtClean="0"/>
              <a:t>atleast</a:t>
            </a:r>
            <a:r>
              <a:rPr lang="en-US" dirty="0" smtClean="0"/>
              <a:t> 2 weeks.</a:t>
            </a:r>
          </a:p>
          <a:p>
            <a:r>
              <a:rPr lang="en-US" dirty="0" smtClean="0"/>
              <a:t>Goal TSH&gt; 30 </a:t>
            </a:r>
            <a:r>
              <a:rPr lang="en-US" dirty="0" err="1" smtClean="0"/>
              <a:t>mIU</a:t>
            </a:r>
            <a:r>
              <a:rPr lang="en-US" dirty="0" smtClean="0"/>
              <a:t>/L</a:t>
            </a:r>
          </a:p>
          <a:p>
            <a:r>
              <a:rPr lang="en-US" dirty="0" err="1" smtClean="0"/>
              <a:t>rhTSH</a:t>
            </a:r>
            <a:r>
              <a:rPr lang="en-US" dirty="0" smtClean="0"/>
              <a:t> can be used instead of withdrawing LT4 in ATA low- and intermediate-</a:t>
            </a:r>
            <a:r>
              <a:rPr lang="en-US" dirty="0" err="1" smtClean="0"/>
              <a:t>riskDTC</a:t>
            </a:r>
            <a:r>
              <a:rPr lang="en-US" dirty="0" smtClean="0"/>
              <a:t> without extensive nodal involvement. In ATA intermediate risk with extensive nodal involvement, </a:t>
            </a:r>
            <a:r>
              <a:rPr lang="en-US" dirty="0" err="1" smtClean="0"/>
              <a:t>rhTSH</a:t>
            </a:r>
            <a:r>
              <a:rPr lang="en-US" dirty="0" smtClean="0"/>
              <a:t> may be considered.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For ATA low- and intermediate risk patients after total </a:t>
            </a:r>
            <a:r>
              <a:rPr lang="en-US" dirty="0" err="1" smtClean="0"/>
              <a:t>thyroidectomy</a:t>
            </a:r>
            <a:r>
              <a:rPr lang="en-US" dirty="0" smtClean="0"/>
              <a:t> and no gross residual disease, dose of I-131 is 30mCi</a:t>
            </a:r>
          </a:p>
          <a:p>
            <a:r>
              <a:rPr lang="en-US" dirty="0" smtClean="0"/>
              <a:t>For treating suspected microscopic residual disease, dose is 150mCi.</a:t>
            </a:r>
          </a:p>
          <a:p>
            <a:r>
              <a:rPr lang="en-US" dirty="0" smtClean="0"/>
              <a:t>Post therapy whole body scan, with or without SPECT is recommended.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85800"/>
          <a:ext cx="8229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ATA risk 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TSH levels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&lt;0.1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Intermediate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0.1-0.5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 risk + </a:t>
                      </a:r>
                      <a:r>
                        <a:rPr lang="en-US" dirty="0" err="1" smtClean="0"/>
                        <a:t>thyroidectomy</a:t>
                      </a:r>
                      <a:r>
                        <a:rPr lang="en-US" dirty="0" smtClean="0"/>
                        <a:t> + undetectable </a:t>
                      </a:r>
                      <a:r>
                        <a:rPr lang="en-US" dirty="0" err="1" smtClean="0"/>
                        <a:t>Tg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risk + </a:t>
                      </a:r>
                      <a:r>
                        <a:rPr lang="en-US" baseline="0" dirty="0" err="1" smtClean="0"/>
                        <a:t>thyroidectomy</a:t>
                      </a:r>
                      <a:r>
                        <a:rPr lang="en-US" baseline="0" dirty="0" smtClean="0"/>
                        <a:t> + low level serum </a:t>
                      </a:r>
                      <a:r>
                        <a:rPr lang="en-US" baseline="0" dirty="0" err="1" smtClean="0"/>
                        <a:t>Tg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0.1-0.5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 risk + </a:t>
                      </a:r>
                      <a:r>
                        <a:rPr lang="en-US" dirty="0" err="1" smtClean="0"/>
                        <a:t>lobectomy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0.5-2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38100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role of EBRT</a:t>
            </a:r>
          </a:p>
          <a:p>
            <a:endParaRPr lang="en-US" dirty="0" smtClean="0"/>
          </a:p>
          <a:p>
            <a:r>
              <a:rPr lang="en-US" dirty="0" smtClean="0"/>
              <a:t>No role of routine systemic adjuvant therapy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role of RAI</a:t>
            </a:r>
            <a:endParaRPr lang="en-US" dirty="0"/>
          </a:p>
        </p:txBody>
      </p:sp>
      <p:pic>
        <p:nvPicPr>
          <p:cNvPr id="4" name="Content Placeholder 3" descr="20191014_0047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19200"/>
            <a:ext cx="7010400" cy="51816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of DTC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Serum </a:t>
            </a:r>
            <a:r>
              <a:rPr lang="en-US" dirty="0" err="1" smtClean="0"/>
              <a:t>Tg</a:t>
            </a:r>
            <a:r>
              <a:rPr lang="en-US" dirty="0" smtClean="0"/>
              <a:t> every 6-12 months</a:t>
            </a:r>
          </a:p>
          <a:p>
            <a:r>
              <a:rPr lang="en-US" dirty="0" smtClean="0"/>
              <a:t>Serum TSH every 12 months</a:t>
            </a:r>
          </a:p>
          <a:p>
            <a:r>
              <a:rPr lang="en-US" dirty="0" smtClean="0"/>
              <a:t>Cervical USG every 6-12 months, SOS USG guided FNAC from suspicious lymph nodes &gt;8-10 mm diameter</a:t>
            </a:r>
          </a:p>
          <a:p>
            <a:r>
              <a:rPr lang="en-US" dirty="0" smtClean="0"/>
              <a:t>Diagnostic WBS 6-12 months after adjuvant RAI can be useful in the follow up of patients with high or intermediate risk of persistent disease, and should be done with I-123 or low activity I-131.</a:t>
            </a:r>
          </a:p>
          <a:p>
            <a:r>
              <a:rPr lang="en-US" dirty="0" smtClean="0"/>
              <a:t>Dose for diagnostic WBS is 3-5 </a:t>
            </a:r>
            <a:r>
              <a:rPr lang="en-US" dirty="0" err="1" smtClean="0"/>
              <a:t>mCi</a:t>
            </a:r>
            <a:r>
              <a:rPr lang="en-US" dirty="0" smtClean="0"/>
              <a:t>.</a:t>
            </a:r>
          </a:p>
          <a:p>
            <a:r>
              <a:rPr lang="en-US" dirty="0" smtClean="0"/>
              <a:t>FDG-PET should be considered in high risk DTC patients with elevated serum </a:t>
            </a:r>
            <a:r>
              <a:rPr lang="en-US" dirty="0" err="1" smtClean="0"/>
              <a:t>Tg</a:t>
            </a:r>
            <a:r>
              <a:rPr lang="en-US" dirty="0" smtClean="0"/>
              <a:t> (&gt;10 </a:t>
            </a:r>
            <a:r>
              <a:rPr lang="en-US" dirty="0" err="1" smtClean="0"/>
              <a:t>ng</a:t>
            </a:r>
            <a:r>
              <a:rPr lang="en-US" dirty="0" smtClean="0"/>
              <a:t>/ml) with negative RAI.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of 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Salivary gland damage</a:t>
            </a:r>
          </a:p>
          <a:p>
            <a:r>
              <a:rPr lang="en-US" dirty="0" smtClean="0"/>
              <a:t>Dental caries</a:t>
            </a:r>
          </a:p>
          <a:p>
            <a:r>
              <a:rPr lang="en-US" dirty="0" err="1" smtClean="0"/>
              <a:t>Nasolacrimal</a:t>
            </a:r>
            <a:r>
              <a:rPr lang="en-US" dirty="0" smtClean="0"/>
              <a:t> duct obstruction</a:t>
            </a:r>
          </a:p>
          <a:p>
            <a:r>
              <a:rPr lang="en-US" dirty="0" smtClean="0"/>
              <a:t>Secondary malignancies-Risk of leukemia is increased. Risk of secondary malignancies is dose related to the order of 14.4 solid organ and 0.8 </a:t>
            </a:r>
            <a:r>
              <a:rPr lang="en-US" dirty="0" err="1" smtClean="0"/>
              <a:t>leukemias</a:t>
            </a:r>
            <a:r>
              <a:rPr lang="en-US" dirty="0" smtClean="0"/>
              <a:t> per 27 </a:t>
            </a:r>
            <a:r>
              <a:rPr lang="en-US" dirty="0" err="1" smtClean="0"/>
              <a:t>mCi</a:t>
            </a:r>
            <a:r>
              <a:rPr lang="en-US" dirty="0" smtClean="0"/>
              <a:t> of I-131 at 10,000 person years of follow up.</a:t>
            </a:r>
          </a:p>
          <a:p>
            <a:r>
              <a:rPr lang="en-US" dirty="0" smtClean="0"/>
              <a:t>Patients should have baseline CBC and RFT.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