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946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91990-4958-486C-91DB-68CA10B0504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E0FD20-1823-4720-B6D4-B454E1D8A397}">
      <dgm:prSet phldrT="[Text]"/>
      <dgm:spPr/>
      <dgm:t>
        <a:bodyPr/>
        <a:lstStyle/>
        <a:p>
          <a:r>
            <a:rPr lang="en-US" dirty="0" err="1" smtClean="0"/>
            <a:t>Seminoma</a:t>
          </a:r>
          <a:endParaRPr lang="en-US" dirty="0"/>
        </a:p>
      </dgm:t>
    </dgm:pt>
    <dgm:pt modelId="{B094572B-2E7F-40B1-823C-E6831404FB62}" type="parTrans" cxnId="{0C48DEE6-B231-4DC5-81CA-B5073B384030}">
      <dgm:prSet/>
      <dgm:spPr/>
      <dgm:t>
        <a:bodyPr/>
        <a:lstStyle/>
        <a:p>
          <a:endParaRPr lang="en-US"/>
        </a:p>
      </dgm:t>
    </dgm:pt>
    <dgm:pt modelId="{EE7FC571-0014-402E-AC25-18C96FBA149A}" type="sibTrans" cxnId="{0C48DEE6-B231-4DC5-81CA-B5073B384030}">
      <dgm:prSet/>
      <dgm:spPr/>
      <dgm:t>
        <a:bodyPr/>
        <a:lstStyle/>
        <a:p>
          <a:endParaRPr lang="en-US"/>
        </a:p>
      </dgm:t>
    </dgm:pt>
    <dgm:pt modelId="{56634D8E-4059-4DFE-8A8D-8BA57F072CF3}">
      <dgm:prSet phldrT="[Text]"/>
      <dgm:spPr/>
      <dgm:t>
        <a:bodyPr/>
        <a:lstStyle/>
        <a:p>
          <a:r>
            <a:rPr lang="en-US" dirty="0" smtClean="0"/>
            <a:t>&lt;3 cm</a:t>
          </a:r>
          <a:endParaRPr lang="en-US" dirty="0"/>
        </a:p>
      </dgm:t>
    </dgm:pt>
    <dgm:pt modelId="{709C7B29-40DF-41D8-90BB-D1BC7CDE8935}" type="parTrans" cxnId="{7B4CB7FE-74A0-4074-BC96-92F3F10EF66C}">
      <dgm:prSet/>
      <dgm:spPr/>
      <dgm:t>
        <a:bodyPr/>
        <a:lstStyle/>
        <a:p>
          <a:endParaRPr lang="en-US"/>
        </a:p>
      </dgm:t>
    </dgm:pt>
    <dgm:pt modelId="{3AEE012B-3EBE-4D74-B4D5-B2528A0F73BC}" type="sibTrans" cxnId="{7B4CB7FE-74A0-4074-BC96-92F3F10EF66C}">
      <dgm:prSet/>
      <dgm:spPr/>
      <dgm:t>
        <a:bodyPr/>
        <a:lstStyle/>
        <a:p>
          <a:endParaRPr lang="en-US"/>
        </a:p>
      </dgm:t>
    </dgm:pt>
    <dgm:pt modelId="{DD6F17DC-58F0-4EB6-A4DA-A8565941FD9E}">
      <dgm:prSet phldrT="[Text]"/>
      <dgm:spPr/>
      <dgm:t>
        <a:bodyPr/>
        <a:lstStyle/>
        <a:p>
          <a:r>
            <a:rPr lang="en-US" dirty="0" smtClean="0"/>
            <a:t>RT to </a:t>
          </a:r>
          <a:r>
            <a:rPr lang="en-US" dirty="0" err="1" smtClean="0"/>
            <a:t>retroperitoneum</a:t>
          </a:r>
          <a:r>
            <a:rPr lang="en-US" dirty="0" smtClean="0"/>
            <a:t> + boost to nodes (dog leg field)</a:t>
          </a:r>
          <a:endParaRPr lang="en-US" dirty="0"/>
        </a:p>
      </dgm:t>
    </dgm:pt>
    <dgm:pt modelId="{02DC7359-5C9E-4693-86E5-E65DA9EF2233}" type="parTrans" cxnId="{EC92588C-A4E7-4EE8-B2DE-A760F28FC906}">
      <dgm:prSet/>
      <dgm:spPr/>
      <dgm:t>
        <a:bodyPr/>
        <a:lstStyle/>
        <a:p>
          <a:endParaRPr lang="en-US"/>
        </a:p>
      </dgm:t>
    </dgm:pt>
    <dgm:pt modelId="{F2149A8B-50FC-476E-A422-F85D52105123}" type="sibTrans" cxnId="{EC92588C-A4E7-4EE8-B2DE-A760F28FC906}">
      <dgm:prSet/>
      <dgm:spPr/>
      <dgm:t>
        <a:bodyPr/>
        <a:lstStyle/>
        <a:p>
          <a:endParaRPr lang="en-US"/>
        </a:p>
      </dgm:t>
    </dgm:pt>
    <dgm:pt modelId="{4D2FEC17-6C5A-46ED-BA68-152ED290C406}">
      <dgm:prSet phldrT="[Text]"/>
      <dgm:spPr/>
      <dgm:t>
        <a:bodyPr/>
        <a:lstStyle/>
        <a:p>
          <a:r>
            <a:rPr lang="en-US" dirty="0" smtClean="0"/>
            <a:t>&gt;3 cm</a:t>
          </a:r>
          <a:endParaRPr lang="en-US" dirty="0"/>
        </a:p>
      </dgm:t>
    </dgm:pt>
    <dgm:pt modelId="{E5278DBB-498A-47FB-8B38-7F87280EE0B2}" type="parTrans" cxnId="{04A2F6A1-F23C-42A4-8A79-7F33281C3268}">
      <dgm:prSet/>
      <dgm:spPr/>
      <dgm:t>
        <a:bodyPr/>
        <a:lstStyle/>
        <a:p>
          <a:endParaRPr lang="en-US"/>
        </a:p>
      </dgm:t>
    </dgm:pt>
    <dgm:pt modelId="{43D2F739-71CE-4F52-8741-0440D0A4B3EF}" type="sibTrans" cxnId="{04A2F6A1-F23C-42A4-8A79-7F33281C3268}">
      <dgm:prSet/>
      <dgm:spPr/>
      <dgm:t>
        <a:bodyPr/>
        <a:lstStyle/>
        <a:p>
          <a:endParaRPr lang="en-US"/>
        </a:p>
      </dgm:t>
    </dgm:pt>
    <dgm:pt modelId="{FBD95FB7-2452-45FF-9B08-E07CA0AE8848}">
      <dgm:prSet phldrT="[Text]"/>
      <dgm:spPr/>
      <dgm:t>
        <a:bodyPr/>
        <a:lstStyle/>
        <a:p>
          <a:r>
            <a:rPr lang="en-US" dirty="0" err="1" smtClean="0"/>
            <a:t>Cisplatin</a:t>
          </a:r>
          <a:r>
            <a:rPr lang="en-US" dirty="0" smtClean="0"/>
            <a:t> based chemo f/b RT</a:t>
          </a:r>
          <a:endParaRPr lang="en-US" dirty="0"/>
        </a:p>
      </dgm:t>
    </dgm:pt>
    <dgm:pt modelId="{E1837449-9B04-408D-83AC-88BA7D7BE557}" type="parTrans" cxnId="{DF4C4ACD-0E25-4337-896F-067A027ACE9F}">
      <dgm:prSet/>
      <dgm:spPr/>
      <dgm:t>
        <a:bodyPr/>
        <a:lstStyle/>
        <a:p>
          <a:endParaRPr lang="en-US"/>
        </a:p>
      </dgm:t>
    </dgm:pt>
    <dgm:pt modelId="{E5A03F4C-CFCB-481F-BCFC-9FAF1A7B0C1D}" type="sibTrans" cxnId="{DF4C4ACD-0E25-4337-896F-067A027ACE9F}">
      <dgm:prSet/>
      <dgm:spPr/>
      <dgm:t>
        <a:bodyPr/>
        <a:lstStyle/>
        <a:p>
          <a:endParaRPr lang="en-US"/>
        </a:p>
      </dgm:t>
    </dgm:pt>
    <dgm:pt modelId="{3D170CA6-83F7-425E-BA27-FC55103BB1E5}" type="pres">
      <dgm:prSet presAssocID="{06C91990-4958-486C-91DB-68CA10B0504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253B70B-47B0-4648-AD73-3DFF254761D9}" type="pres">
      <dgm:prSet presAssocID="{10E0FD20-1823-4720-B6D4-B454E1D8A397}" presName="hierRoot1" presStyleCnt="0"/>
      <dgm:spPr/>
    </dgm:pt>
    <dgm:pt modelId="{9017A61C-DF7B-4E78-8314-88E8ED2CAD4E}" type="pres">
      <dgm:prSet presAssocID="{10E0FD20-1823-4720-B6D4-B454E1D8A397}" presName="composite" presStyleCnt="0"/>
      <dgm:spPr/>
    </dgm:pt>
    <dgm:pt modelId="{C7FC30BE-12EC-45E2-8849-643A78DF9530}" type="pres">
      <dgm:prSet presAssocID="{10E0FD20-1823-4720-B6D4-B454E1D8A397}" presName="background" presStyleLbl="node0" presStyleIdx="0" presStyleCnt="1"/>
      <dgm:spPr/>
    </dgm:pt>
    <dgm:pt modelId="{402CCAE4-ED66-41AF-A9AD-55D7AC498EF3}" type="pres">
      <dgm:prSet presAssocID="{10E0FD20-1823-4720-B6D4-B454E1D8A397}" presName="text" presStyleLbl="fgAcc0" presStyleIdx="0" presStyleCnt="1">
        <dgm:presLayoutVars>
          <dgm:chPref val="3"/>
        </dgm:presLayoutVars>
      </dgm:prSet>
      <dgm:spPr/>
    </dgm:pt>
    <dgm:pt modelId="{105BEAF8-E676-44A3-81B2-6F4AD33EB4D4}" type="pres">
      <dgm:prSet presAssocID="{10E0FD20-1823-4720-B6D4-B454E1D8A397}" presName="hierChild2" presStyleCnt="0"/>
      <dgm:spPr/>
    </dgm:pt>
    <dgm:pt modelId="{C0A51BCB-EA4F-4017-B5F4-AD153AC0B698}" type="pres">
      <dgm:prSet presAssocID="{709C7B29-40DF-41D8-90BB-D1BC7CDE8935}" presName="Name10" presStyleLbl="parChTrans1D2" presStyleIdx="0" presStyleCnt="2"/>
      <dgm:spPr/>
    </dgm:pt>
    <dgm:pt modelId="{6FC197E4-F6D4-4D4C-BCB6-8115B1E25CFB}" type="pres">
      <dgm:prSet presAssocID="{56634D8E-4059-4DFE-8A8D-8BA57F072CF3}" presName="hierRoot2" presStyleCnt="0"/>
      <dgm:spPr/>
    </dgm:pt>
    <dgm:pt modelId="{207457B1-E557-4BF1-BEA7-2252670BD42E}" type="pres">
      <dgm:prSet presAssocID="{56634D8E-4059-4DFE-8A8D-8BA57F072CF3}" presName="composite2" presStyleCnt="0"/>
      <dgm:spPr/>
    </dgm:pt>
    <dgm:pt modelId="{95704C4F-CC15-430E-BADE-CAFAE9D3EDC0}" type="pres">
      <dgm:prSet presAssocID="{56634D8E-4059-4DFE-8A8D-8BA57F072CF3}" presName="background2" presStyleLbl="node2" presStyleIdx="0" presStyleCnt="2"/>
      <dgm:spPr/>
    </dgm:pt>
    <dgm:pt modelId="{AF99DB65-E776-4A62-9041-97D5DEE45B0C}" type="pres">
      <dgm:prSet presAssocID="{56634D8E-4059-4DFE-8A8D-8BA57F072CF3}" presName="text2" presStyleLbl="fgAcc2" presStyleIdx="0" presStyleCnt="2">
        <dgm:presLayoutVars>
          <dgm:chPref val="3"/>
        </dgm:presLayoutVars>
      </dgm:prSet>
      <dgm:spPr/>
    </dgm:pt>
    <dgm:pt modelId="{CA3D0D9C-2820-438F-ABB6-7EEC544FC602}" type="pres">
      <dgm:prSet presAssocID="{56634D8E-4059-4DFE-8A8D-8BA57F072CF3}" presName="hierChild3" presStyleCnt="0"/>
      <dgm:spPr/>
    </dgm:pt>
    <dgm:pt modelId="{1F541728-D950-4A7C-AFE3-D6525288563B}" type="pres">
      <dgm:prSet presAssocID="{02DC7359-5C9E-4693-86E5-E65DA9EF2233}" presName="Name17" presStyleLbl="parChTrans1D3" presStyleIdx="0" presStyleCnt="2"/>
      <dgm:spPr/>
    </dgm:pt>
    <dgm:pt modelId="{1C2E5C62-38E9-485D-9258-C66C545F2E03}" type="pres">
      <dgm:prSet presAssocID="{DD6F17DC-58F0-4EB6-A4DA-A8565941FD9E}" presName="hierRoot3" presStyleCnt="0"/>
      <dgm:spPr/>
    </dgm:pt>
    <dgm:pt modelId="{07639B7F-E188-44CB-BA46-23066D06B473}" type="pres">
      <dgm:prSet presAssocID="{DD6F17DC-58F0-4EB6-A4DA-A8565941FD9E}" presName="composite3" presStyleCnt="0"/>
      <dgm:spPr/>
    </dgm:pt>
    <dgm:pt modelId="{9EB64644-C720-4E3E-8517-3C62D7B7F213}" type="pres">
      <dgm:prSet presAssocID="{DD6F17DC-58F0-4EB6-A4DA-A8565941FD9E}" presName="background3" presStyleLbl="node3" presStyleIdx="0" presStyleCnt="2"/>
      <dgm:spPr/>
    </dgm:pt>
    <dgm:pt modelId="{37568AD5-AAA9-4CB5-AA10-EE74861DCCB0}" type="pres">
      <dgm:prSet presAssocID="{DD6F17DC-58F0-4EB6-A4DA-A8565941FD9E}" presName="text3" presStyleLbl="fgAcc3" presStyleIdx="0" presStyleCnt="2">
        <dgm:presLayoutVars>
          <dgm:chPref val="3"/>
        </dgm:presLayoutVars>
      </dgm:prSet>
      <dgm:spPr/>
    </dgm:pt>
    <dgm:pt modelId="{D0677763-AE7E-43B9-BB73-48455FCE4D0A}" type="pres">
      <dgm:prSet presAssocID="{DD6F17DC-58F0-4EB6-A4DA-A8565941FD9E}" presName="hierChild4" presStyleCnt="0"/>
      <dgm:spPr/>
    </dgm:pt>
    <dgm:pt modelId="{CC17463D-E0F9-4D4C-B065-D3C62F1DF0A7}" type="pres">
      <dgm:prSet presAssocID="{E5278DBB-498A-47FB-8B38-7F87280EE0B2}" presName="Name10" presStyleLbl="parChTrans1D2" presStyleIdx="1" presStyleCnt="2"/>
      <dgm:spPr/>
    </dgm:pt>
    <dgm:pt modelId="{1605F8AD-4D64-4AB1-BD29-EC3EC5DE27E2}" type="pres">
      <dgm:prSet presAssocID="{4D2FEC17-6C5A-46ED-BA68-152ED290C406}" presName="hierRoot2" presStyleCnt="0"/>
      <dgm:spPr/>
    </dgm:pt>
    <dgm:pt modelId="{15D94287-D7D6-4F38-AD0B-88EA02AF97AB}" type="pres">
      <dgm:prSet presAssocID="{4D2FEC17-6C5A-46ED-BA68-152ED290C406}" presName="composite2" presStyleCnt="0"/>
      <dgm:spPr/>
    </dgm:pt>
    <dgm:pt modelId="{E02A8B22-6F46-4FBF-9C2B-754BDD933F59}" type="pres">
      <dgm:prSet presAssocID="{4D2FEC17-6C5A-46ED-BA68-152ED290C406}" presName="background2" presStyleLbl="node2" presStyleIdx="1" presStyleCnt="2"/>
      <dgm:spPr/>
    </dgm:pt>
    <dgm:pt modelId="{8F8910A4-A03B-4B71-A0A4-C5F62651E783}" type="pres">
      <dgm:prSet presAssocID="{4D2FEC17-6C5A-46ED-BA68-152ED290C406}" presName="text2" presStyleLbl="fgAcc2" presStyleIdx="1" presStyleCnt="2">
        <dgm:presLayoutVars>
          <dgm:chPref val="3"/>
        </dgm:presLayoutVars>
      </dgm:prSet>
      <dgm:spPr/>
    </dgm:pt>
    <dgm:pt modelId="{3D568149-F909-488B-AB93-E6D485469512}" type="pres">
      <dgm:prSet presAssocID="{4D2FEC17-6C5A-46ED-BA68-152ED290C406}" presName="hierChild3" presStyleCnt="0"/>
      <dgm:spPr/>
    </dgm:pt>
    <dgm:pt modelId="{8D90B238-037C-411E-B39D-AF04C1443F4E}" type="pres">
      <dgm:prSet presAssocID="{E1837449-9B04-408D-83AC-88BA7D7BE557}" presName="Name17" presStyleLbl="parChTrans1D3" presStyleIdx="1" presStyleCnt="2"/>
      <dgm:spPr/>
    </dgm:pt>
    <dgm:pt modelId="{5EA59DC9-9448-4DD5-8539-84829B8A307B}" type="pres">
      <dgm:prSet presAssocID="{FBD95FB7-2452-45FF-9B08-E07CA0AE8848}" presName="hierRoot3" presStyleCnt="0"/>
      <dgm:spPr/>
    </dgm:pt>
    <dgm:pt modelId="{FCCD6621-93BA-44FA-8F46-94EB0A54470A}" type="pres">
      <dgm:prSet presAssocID="{FBD95FB7-2452-45FF-9B08-E07CA0AE8848}" presName="composite3" presStyleCnt="0"/>
      <dgm:spPr/>
    </dgm:pt>
    <dgm:pt modelId="{1E5ABFD6-BEAB-44C3-9082-0157EE018A01}" type="pres">
      <dgm:prSet presAssocID="{FBD95FB7-2452-45FF-9B08-E07CA0AE8848}" presName="background3" presStyleLbl="node3" presStyleIdx="1" presStyleCnt="2"/>
      <dgm:spPr/>
    </dgm:pt>
    <dgm:pt modelId="{729F4A4D-8B21-495B-BA1C-8A19965ADBD3}" type="pres">
      <dgm:prSet presAssocID="{FBD95FB7-2452-45FF-9B08-E07CA0AE8848}" presName="text3" presStyleLbl="fgAcc3" presStyleIdx="1" presStyleCnt="2">
        <dgm:presLayoutVars>
          <dgm:chPref val="3"/>
        </dgm:presLayoutVars>
      </dgm:prSet>
      <dgm:spPr/>
    </dgm:pt>
    <dgm:pt modelId="{4CC74DCB-D36D-4A34-914D-E0A29DA066D5}" type="pres">
      <dgm:prSet presAssocID="{FBD95FB7-2452-45FF-9B08-E07CA0AE8848}" presName="hierChild4" presStyleCnt="0"/>
      <dgm:spPr/>
    </dgm:pt>
  </dgm:ptLst>
  <dgm:cxnLst>
    <dgm:cxn modelId="{5BD1EE8D-F202-4B3B-8B28-BC59E820BE55}" type="presOf" srcId="{DD6F17DC-58F0-4EB6-A4DA-A8565941FD9E}" destId="{37568AD5-AAA9-4CB5-AA10-EE74861DCCB0}" srcOrd="0" destOrd="0" presId="urn:microsoft.com/office/officeart/2005/8/layout/hierarchy1"/>
    <dgm:cxn modelId="{EC92588C-A4E7-4EE8-B2DE-A760F28FC906}" srcId="{56634D8E-4059-4DFE-8A8D-8BA57F072CF3}" destId="{DD6F17DC-58F0-4EB6-A4DA-A8565941FD9E}" srcOrd="0" destOrd="0" parTransId="{02DC7359-5C9E-4693-86E5-E65DA9EF2233}" sibTransId="{F2149A8B-50FC-476E-A422-F85D52105123}"/>
    <dgm:cxn modelId="{8D498DA0-1013-41C3-AD37-922676A46A5A}" type="presOf" srcId="{10E0FD20-1823-4720-B6D4-B454E1D8A397}" destId="{402CCAE4-ED66-41AF-A9AD-55D7AC498EF3}" srcOrd="0" destOrd="0" presId="urn:microsoft.com/office/officeart/2005/8/layout/hierarchy1"/>
    <dgm:cxn modelId="{DF4C4ACD-0E25-4337-896F-067A027ACE9F}" srcId="{4D2FEC17-6C5A-46ED-BA68-152ED290C406}" destId="{FBD95FB7-2452-45FF-9B08-E07CA0AE8848}" srcOrd="0" destOrd="0" parTransId="{E1837449-9B04-408D-83AC-88BA7D7BE557}" sibTransId="{E5A03F4C-CFCB-481F-BCFC-9FAF1A7B0C1D}"/>
    <dgm:cxn modelId="{2731D52D-F153-466C-88B1-DED3E5E7DBE9}" type="presOf" srcId="{E5278DBB-498A-47FB-8B38-7F87280EE0B2}" destId="{CC17463D-E0F9-4D4C-B065-D3C62F1DF0A7}" srcOrd="0" destOrd="0" presId="urn:microsoft.com/office/officeart/2005/8/layout/hierarchy1"/>
    <dgm:cxn modelId="{CCD499F4-64E2-4CBE-BE53-DC2DC13D4055}" type="presOf" srcId="{4D2FEC17-6C5A-46ED-BA68-152ED290C406}" destId="{8F8910A4-A03B-4B71-A0A4-C5F62651E783}" srcOrd="0" destOrd="0" presId="urn:microsoft.com/office/officeart/2005/8/layout/hierarchy1"/>
    <dgm:cxn modelId="{BFE7754E-4F4B-4E36-80DE-F3653BA2FD1C}" type="presOf" srcId="{06C91990-4958-486C-91DB-68CA10B05048}" destId="{3D170CA6-83F7-425E-BA27-FC55103BB1E5}" srcOrd="0" destOrd="0" presId="urn:microsoft.com/office/officeart/2005/8/layout/hierarchy1"/>
    <dgm:cxn modelId="{0C48DEE6-B231-4DC5-81CA-B5073B384030}" srcId="{06C91990-4958-486C-91DB-68CA10B05048}" destId="{10E0FD20-1823-4720-B6D4-B454E1D8A397}" srcOrd="0" destOrd="0" parTransId="{B094572B-2E7F-40B1-823C-E6831404FB62}" sibTransId="{EE7FC571-0014-402E-AC25-18C96FBA149A}"/>
    <dgm:cxn modelId="{A1A373AC-AC20-474F-972E-98E8E3BF8F7B}" type="presOf" srcId="{02DC7359-5C9E-4693-86E5-E65DA9EF2233}" destId="{1F541728-D950-4A7C-AFE3-D6525288563B}" srcOrd="0" destOrd="0" presId="urn:microsoft.com/office/officeart/2005/8/layout/hierarchy1"/>
    <dgm:cxn modelId="{7B4CB7FE-74A0-4074-BC96-92F3F10EF66C}" srcId="{10E0FD20-1823-4720-B6D4-B454E1D8A397}" destId="{56634D8E-4059-4DFE-8A8D-8BA57F072CF3}" srcOrd="0" destOrd="0" parTransId="{709C7B29-40DF-41D8-90BB-D1BC7CDE8935}" sibTransId="{3AEE012B-3EBE-4D74-B4D5-B2528A0F73BC}"/>
    <dgm:cxn modelId="{ACC27058-D7FD-493F-9CF2-B60A05DF7DD2}" type="presOf" srcId="{FBD95FB7-2452-45FF-9B08-E07CA0AE8848}" destId="{729F4A4D-8B21-495B-BA1C-8A19965ADBD3}" srcOrd="0" destOrd="0" presId="urn:microsoft.com/office/officeart/2005/8/layout/hierarchy1"/>
    <dgm:cxn modelId="{04A2F6A1-F23C-42A4-8A79-7F33281C3268}" srcId="{10E0FD20-1823-4720-B6D4-B454E1D8A397}" destId="{4D2FEC17-6C5A-46ED-BA68-152ED290C406}" srcOrd="1" destOrd="0" parTransId="{E5278DBB-498A-47FB-8B38-7F87280EE0B2}" sibTransId="{43D2F739-71CE-4F52-8741-0440D0A4B3EF}"/>
    <dgm:cxn modelId="{9BE00DE3-16D7-4773-8987-2821BEA26C09}" type="presOf" srcId="{56634D8E-4059-4DFE-8A8D-8BA57F072CF3}" destId="{AF99DB65-E776-4A62-9041-97D5DEE45B0C}" srcOrd="0" destOrd="0" presId="urn:microsoft.com/office/officeart/2005/8/layout/hierarchy1"/>
    <dgm:cxn modelId="{B99AC9E7-A69C-4FEE-9E03-5D99D5CA0318}" type="presOf" srcId="{E1837449-9B04-408D-83AC-88BA7D7BE557}" destId="{8D90B238-037C-411E-B39D-AF04C1443F4E}" srcOrd="0" destOrd="0" presId="urn:microsoft.com/office/officeart/2005/8/layout/hierarchy1"/>
    <dgm:cxn modelId="{DA018E2A-E878-44E9-8A1C-256904C9D82C}" type="presOf" srcId="{709C7B29-40DF-41D8-90BB-D1BC7CDE8935}" destId="{C0A51BCB-EA4F-4017-B5F4-AD153AC0B698}" srcOrd="0" destOrd="0" presId="urn:microsoft.com/office/officeart/2005/8/layout/hierarchy1"/>
    <dgm:cxn modelId="{F43FCC21-E46D-4002-A21F-5EE400B3E746}" type="presParOf" srcId="{3D170CA6-83F7-425E-BA27-FC55103BB1E5}" destId="{4253B70B-47B0-4648-AD73-3DFF254761D9}" srcOrd="0" destOrd="0" presId="urn:microsoft.com/office/officeart/2005/8/layout/hierarchy1"/>
    <dgm:cxn modelId="{5C501D23-D81D-41D5-B40D-E253B977F07E}" type="presParOf" srcId="{4253B70B-47B0-4648-AD73-3DFF254761D9}" destId="{9017A61C-DF7B-4E78-8314-88E8ED2CAD4E}" srcOrd="0" destOrd="0" presId="urn:microsoft.com/office/officeart/2005/8/layout/hierarchy1"/>
    <dgm:cxn modelId="{48F301B8-58B0-4466-9FE2-8B67ABA9BD1A}" type="presParOf" srcId="{9017A61C-DF7B-4E78-8314-88E8ED2CAD4E}" destId="{C7FC30BE-12EC-45E2-8849-643A78DF9530}" srcOrd="0" destOrd="0" presId="urn:microsoft.com/office/officeart/2005/8/layout/hierarchy1"/>
    <dgm:cxn modelId="{10B2E13A-A19A-46D8-BB8B-F9199E18E60D}" type="presParOf" srcId="{9017A61C-DF7B-4E78-8314-88E8ED2CAD4E}" destId="{402CCAE4-ED66-41AF-A9AD-55D7AC498EF3}" srcOrd="1" destOrd="0" presId="urn:microsoft.com/office/officeart/2005/8/layout/hierarchy1"/>
    <dgm:cxn modelId="{4470B54E-F19E-4C21-99B9-11D0796C4227}" type="presParOf" srcId="{4253B70B-47B0-4648-AD73-3DFF254761D9}" destId="{105BEAF8-E676-44A3-81B2-6F4AD33EB4D4}" srcOrd="1" destOrd="0" presId="urn:microsoft.com/office/officeart/2005/8/layout/hierarchy1"/>
    <dgm:cxn modelId="{6EA1EA2B-6940-46BE-B86D-A8A645AD3D5E}" type="presParOf" srcId="{105BEAF8-E676-44A3-81B2-6F4AD33EB4D4}" destId="{C0A51BCB-EA4F-4017-B5F4-AD153AC0B698}" srcOrd="0" destOrd="0" presId="urn:microsoft.com/office/officeart/2005/8/layout/hierarchy1"/>
    <dgm:cxn modelId="{9BCAD67F-669B-40B5-B121-144D3B35ECBE}" type="presParOf" srcId="{105BEAF8-E676-44A3-81B2-6F4AD33EB4D4}" destId="{6FC197E4-F6D4-4D4C-BCB6-8115B1E25CFB}" srcOrd="1" destOrd="0" presId="urn:microsoft.com/office/officeart/2005/8/layout/hierarchy1"/>
    <dgm:cxn modelId="{8186E9D2-FC39-407C-AAFF-7C93D720643A}" type="presParOf" srcId="{6FC197E4-F6D4-4D4C-BCB6-8115B1E25CFB}" destId="{207457B1-E557-4BF1-BEA7-2252670BD42E}" srcOrd="0" destOrd="0" presId="urn:microsoft.com/office/officeart/2005/8/layout/hierarchy1"/>
    <dgm:cxn modelId="{8E519A58-D4B9-4DE4-A51F-239B9F6E6B9E}" type="presParOf" srcId="{207457B1-E557-4BF1-BEA7-2252670BD42E}" destId="{95704C4F-CC15-430E-BADE-CAFAE9D3EDC0}" srcOrd="0" destOrd="0" presId="urn:microsoft.com/office/officeart/2005/8/layout/hierarchy1"/>
    <dgm:cxn modelId="{B6D17B09-B946-432C-84D0-3AEC291548BF}" type="presParOf" srcId="{207457B1-E557-4BF1-BEA7-2252670BD42E}" destId="{AF99DB65-E776-4A62-9041-97D5DEE45B0C}" srcOrd="1" destOrd="0" presId="urn:microsoft.com/office/officeart/2005/8/layout/hierarchy1"/>
    <dgm:cxn modelId="{87F61D0F-A680-4295-BC40-33CC1C53DDEE}" type="presParOf" srcId="{6FC197E4-F6D4-4D4C-BCB6-8115B1E25CFB}" destId="{CA3D0D9C-2820-438F-ABB6-7EEC544FC602}" srcOrd="1" destOrd="0" presId="urn:microsoft.com/office/officeart/2005/8/layout/hierarchy1"/>
    <dgm:cxn modelId="{07D839BB-FA09-433C-8E1C-CE5147C9E3E1}" type="presParOf" srcId="{CA3D0D9C-2820-438F-ABB6-7EEC544FC602}" destId="{1F541728-D950-4A7C-AFE3-D6525288563B}" srcOrd="0" destOrd="0" presId="urn:microsoft.com/office/officeart/2005/8/layout/hierarchy1"/>
    <dgm:cxn modelId="{1B136FC9-E0DD-4D87-870C-5D8DCF91A21B}" type="presParOf" srcId="{CA3D0D9C-2820-438F-ABB6-7EEC544FC602}" destId="{1C2E5C62-38E9-485D-9258-C66C545F2E03}" srcOrd="1" destOrd="0" presId="urn:microsoft.com/office/officeart/2005/8/layout/hierarchy1"/>
    <dgm:cxn modelId="{DB96B0CA-6040-4E89-89F9-BA3014A9F17B}" type="presParOf" srcId="{1C2E5C62-38E9-485D-9258-C66C545F2E03}" destId="{07639B7F-E188-44CB-BA46-23066D06B473}" srcOrd="0" destOrd="0" presId="urn:microsoft.com/office/officeart/2005/8/layout/hierarchy1"/>
    <dgm:cxn modelId="{6DF80580-FA85-4DC0-A8BD-F345CD1689E4}" type="presParOf" srcId="{07639B7F-E188-44CB-BA46-23066D06B473}" destId="{9EB64644-C720-4E3E-8517-3C62D7B7F213}" srcOrd="0" destOrd="0" presId="urn:microsoft.com/office/officeart/2005/8/layout/hierarchy1"/>
    <dgm:cxn modelId="{C397C0AB-4396-457E-9E8A-10E5E42FE252}" type="presParOf" srcId="{07639B7F-E188-44CB-BA46-23066D06B473}" destId="{37568AD5-AAA9-4CB5-AA10-EE74861DCCB0}" srcOrd="1" destOrd="0" presId="urn:microsoft.com/office/officeart/2005/8/layout/hierarchy1"/>
    <dgm:cxn modelId="{E572DB50-E94E-44F4-B181-F49A16A9D4A3}" type="presParOf" srcId="{1C2E5C62-38E9-485D-9258-C66C545F2E03}" destId="{D0677763-AE7E-43B9-BB73-48455FCE4D0A}" srcOrd="1" destOrd="0" presId="urn:microsoft.com/office/officeart/2005/8/layout/hierarchy1"/>
    <dgm:cxn modelId="{A7C2EE20-54A1-42ED-BEAB-1BB666229247}" type="presParOf" srcId="{105BEAF8-E676-44A3-81B2-6F4AD33EB4D4}" destId="{CC17463D-E0F9-4D4C-B065-D3C62F1DF0A7}" srcOrd="2" destOrd="0" presId="urn:microsoft.com/office/officeart/2005/8/layout/hierarchy1"/>
    <dgm:cxn modelId="{C8E03FB5-AC8B-498B-BED4-A5A1C69109D4}" type="presParOf" srcId="{105BEAF8-E676-44A3-81B2-6F4AD33EB4D4}" destId="{1605F8AD-4D64-4AB1-BD29-EC3EC5DE27E2}" srcOrd="3" destOrd="0" presId="urn:microsoft.com/office/officeart/2005/8/layout/hierarchy1"/>
    <dgm:cxn modelId="{58DDFFE8-B0D1-4463-85F8-E4463F7E4303}" type="presParOf" srcId="{1605F8AD-4D64-4AB1-BD29-EC3EC5DE27E2}" destId="{15D94287-D7D6-4F38-AD0B-88EA02AF97AB}" srcOrd="0" destOrd="0" presId="urn:microsoft.com/office/officeart/2005/8/layout/hierarchy1"/>
    <dgm:cxn modelId="{05018E1E-2521-49E9-BF9D-B67E9C23C595}" type="presParOf" srcId="{15D94287-D7D6-4F38-AD0B-88EA02AF97AB}" destId="{E02A8B22-6F46-4FBF-9C2B-754BDD933F59}" srcOrd="0" destOrd="0" presId="urn:microsoft.com/office/officeart/2005/8/layout/hierarchy1"/>
    <dgm:cxn modelId="{618906C4-41F9-4E43-9E43-F54674BE84E4}" type="presParOf" srcId="{15D94287-D7D6-4F38-AD0B-88EA02AF97AB}" destId="{8F8910A4-A03B-4B71-A0A4-C5F62651E783}" srcOrd="1" destOrd="0" presId="urn:microsoft.com/office/officeart/2005/8/layout/hierarchy1"/>
    <dgm:cxn modelId="{2C3FA23F-8BAA-49C5-9078-2E86EB95FF53}" type="presParOf" srcId="{1605F8AD-4D64-4AB1-BD29-EC3EC5DE27E2}" destId="{3D568149-F909-488B-AB93-E6D485469512}" srcOrd="1" destOrd="0" presId="urn:microsoft.com/office/officeart/2005/8/layout/hierarchy1"/>
    <dgm:cxn modelId="{4921616A-67ED-4152-B5E8-56E2E4AFA034}" type="presParOf" srcId="{3D568149-F909-488B-AB93-E6D485469512}" destId="{8D90B238-037C-411E-B39D-AF04C1443F4E}" srcOrd="0" destOrd="0" presId="urn:microsoft.com/office/officeart/2005/8/layout/hierarchy1"/>
    <dgm:cxn modelId="{FB351946-6DA6-4E35-9451-FD80A095A973}" type="presParOf" srcId="{3D568149-F909-488B-AB93-E6D485469512}" destId="{5EA59DC9-9448-4DD5-8539-84829B8A307B}" srcOrd="1" destOrd="0" presId="urn:microsoft.com/office/officeart/2005/8/layout/hierarchy1"/>
    <dgm:cxn modelId="{90C98D32-E6FD-4D81-8736-8F3797E0C4BF}" type="presParOf" srcId="{5EA59DC9-9448-4DD5-8539-84829B8A307B}" destId="{FCCD6621-93BA-44FA-8F46-94EB0A54470A}" srcOrd="0" destOrd="0" presId="urn:microsoft.com/office/officeart/2005/8/layout/hierarchy1"/>
    <dgm:cxn modelId="{C708C202-CCD6-4A71-B0D0-627A773F0504}" type="presParOf" srcId="{FCCD6621-93BA-44FA-8F46-94EB0A54470A}" destId="{1E5ABFD6-BEAB-44C3-9082-0157EE018A01}" srcOrd="0" destOrd="0" presId="urn:microsoft.com/office/officeart/2005/8/layout/hierarchy1"/>
    <dgm:cxn modelId="{6AC3A83D-4B82-4C98-87D7-E53D4A57EF58}" type="presParOf" srcId="{FCCD6621-93BA-44FA-8F46-94EB0A54470A}" destId="{729F4A4D-8B21-495B-BA1C-8A19965ADBD3}" srcOrd="1" destOrd="0" presId="urn:microsoft.com/office/officeart/2005/8/layout/hierarchy1"/>
    <dgm:cxn modelId="{304C0EE0-6AB4-4DF1-BD6F-46179B187897}" type="presParOf" srcId="{5EA59DC9-9448-4DD5-8539-84829B8A307B}" destId="{4CC74DCB-D36D-4A34-914D-E0A29DA066D5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1AB0FB-DF98-478D-86BC-821F55EA53E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553329-0CE4-4300-A17D-A6533EB82188}">
      <dgm:prSet phldrT="[Text]"/>
      <dgm:spPr/>
      <dgm:t>
        <a:bodyPr/>
        <a:lstStyle/>
        <a:p>
          <a:r>
            <a:rPr lang="en-US" dirty="0" smtClean="0"/>
            <a:t>NSGCT</a:t>
          </a:r>
          <a:endParaRPr lang="en-US" dirty="0"/>
        </a:p>
      </dgm:t>
    </dgm:pt>
    <dgm:pt modelId="{179242B7-7081-449E-9A75-7126E04FA279}" type="parTrans" cxnId="{490E4A4B-2467-46D3-A270-7A7CF781F0F8}">
      <dgm:prSet/>
      <dgm:spPr/>
      <dgm:t>
        <a:bodyPr/>
        <a:lstStyle/>
        <a:p>
          <a:endParaRPr lang="en-US"/>
        </a:p>
      </dgm:t>
    </dgm:pt>
    <dgm:pt modelId="{218D22F1-AB4A-4641-989C-FE5118527B83}" type="sibTrans" cxnId="{490E4A4B-2467-46D3-A270-7A7CF781F0F8}">
      <dgm:prSet/>
      <dgm:spPr/>
      <dgm:t>
        <a:bodyPr/>
        <a:lstStyle/>
        <a:p>
          <a:endParaRPr lang="en-US"/>
        </a:p>
      </dgm:t>
    </dgm:pt>
    <dgm:pt modelId="{A1B76EF8-827B-4588-AD9D-9F4FF06F9853}">
      <dgm:prSet phldrT="[Text]"/>
      <dgm:spPr/>
      <dgm:t>
        <a:bodyPr/>
        <a:lstStyle/>
        <a:p>
          <a:r>
            <a:rPr lang="en-US" dirty="0" smtClean="0"/>
            <a:t>Stage 1s</a:t>
          </a:r>
          <a:endParaRPr lang="en-US" dirty="0"/>
        </a:p>
      </dgm:t>
    </dgm:pt>
    <dgm:pt modelId="{A46A8ED3-E3EB-4754-9CFF-28CDA772F575}" type="parTrans" cxnId="{D4D09C13-F2EF-4DF4-83C5-3EA0971764F6}">
      <dgm:prSet/>
      <dgm:spPr/>
      <dgm:t>
        <a:bodyPr/>
        <a:lstStyle/>
        <a:p>
          <a:endParaRPr lang="en-US"/>
        </a:p>
      </dgm:t>
    </dgm:pt>
    <dgm:pt modelId="{EDF7B4AE-788A-4E4C-8383-0FBE58AA27F5}" type="sibTrans" cxnId="{D4D09C13-F2EF-4DF4-83C5-3EA0971764F6}">
      <dgm:prSet/>
      <dgm:spPr/>
      <dgm:t>
        <a:bodyPr/>
        <a:lstStyle/>
        <a:p>
          <a:endParaRPr lang="en-US"/>
        </a:p>
      </dgm:t>
    </dgm:pt>
    <dgm:pt modelId="{739E8B97-33D3-4354-B7D7-CFD781DAC12B}">
      <dgm:prSet phldrT="[Text]"/>
      <dgm:spPr/>
      <dgm:t>
        <a:bodyPr/>
        <a:lstStyle/>
        <a:p>
          <a:r>
            <a:rPr lang="en-US" dirty="0" smtClean="0"/>
            <a:t>BEP x 3cycles or EP x 4 cycles. Active surveillance can be considered</a:t>
          </a:r>
          <a:endParaRPr lang="en-US" dirty="0"/>
        </a:p>
      </dgm:t>
    </dgm:pt>
    <dgm:pt modelId="{36E2452E-499E-41A8-AD50-4D1DB2302289}" type="parTrans" cxnId="{9D968F66-DE88-44D4-9F76-4C889B54C96C}">
      <dgm:prSet/>
      <dgm:spPr/>
      <dgm:t>
        <a:bodyPr/>
        <a:lstStyle/>
        <a:p>
          <a:endParaRPr lang="en-US"/>
        </a:p>
      </dgm:t>
    </dgm:pt>
    <dgm:pt modelId="{FB842E3C-9B0E-4769-9A54-DE19789C5B0B}" type="sibTrans" cxnId="{9D968F66-DE88-44D4-9F76-4C889B54C96C}">
      <dgm:prSet/>
      <dgm:spPr/>
      <dgm:t>
        <a:bodyPr/>
        <a:lstStyle/>
        <a:p>
          <a:endParaRPr lang="en-US"/>
        </a:p>
      </dgm:t>
    </dgm:pt>
    <dgm:pt modelId="{F902E519-3475-4BB3-83AB-FF86CE7E62FA}">
      <dgm:prSet phldrT="[Text]"/>
      <dgm:spPr/>
      <dgm:t>
        <a:bodyPr/>
        <a:lstStyle/>
        <a:p>
          <a:r>
            <a:rPr lang="en-US" dirty="0" smtClean="0"/>
            <a:t>Stage 2 after RPLND</a:t>
          </a:r>
          <a:endParaRPr lang="en-US" dirty="0"/>
        </a:p>
      </dgm:t>
    </dgm:pt>
    <dgm:pt modelId="{521670A4-ADBC-45CF-811D-82A1503834C3}" type="parTrans" cxnId="{DE45AC50-AD6E-4DE0-91C1-4ADBBBE1C73C}">
      <dgm:prSet/>
      <dgm:spPr/>
      <dgm:t>
        <a:bodyPr/>
        <a:lstStyle/>
        <a:p>
          <a:endParaRPr lang="en-US"/>
        </a:p>
      </dgm:t>
    </dgm:pt>
    <dgm:pt modelId="{CD5386F7-B90A-490E-A522-A2D9D0916D53}" type="sibTrans" cxnId="{DE45AC50-AD6E-4DE0-91C1-4ADBBBE1C73C}">
      <dgm:prSet/>
      <dgm:spPr/>
      <dgm:t>
        <a:bodyPr/>
        <a:lstStyle/>
        <a:p>
          <a:endParaRPr lang="en-US"/>
        </a:p>
      </dgm:t>
    </dgm:pt>
    <dgm:pt modelId="{B27FD838-704D-4E50-8D61-70B83B32EB3B}">
      <dgm:prSet phldrT="[Text]"/>
      <dgm:spPr/>
      <dgm:t>
        <a:bodyPr/>
        <a:lstStyle/>
        <a:p>
          <a:r>
            <a:rPr lang="en-US" dirty="0" smtClean="0"/>
            <a:t>&lt;6 LN, &lt;2 cm in max dimension, no ENE (pN1)</a:t>
          </a:r>
          <a:endParaRPr lang="en-US" dirty="0"/>
        </a:p>
      </dgm:t>
    </dgm:pt>
    <dgm:pt modelId="{27D00154-EE61-4018-A883-8A12B1782F2C}" type="parTrans" cxnId="{12894FDB-2003-432A-8FB0-BD8D5255000A}">
      <dgm:prSet/>
      <dgm:spPr/>
      <dgm:t>
        <a:bodyPr/>
        <a:lstStyle/>
        <a:p>
          <a:endParaRPr lang="en-US"/>
        </a:p>
      </dgm:t>
    </dgm:pt>
    <dgm:pt modelId="{88EA3C1F-CEE9-4AA4-8D7A-92D84AC1DB34}" type="sibTrans" cxnId="{12894FDB-2003-432A-8FB0-BD8D5255000A}">
      <dgm:prSet/>
      <dgm:spPr/>
      <dgm:t>
        <a:bodyPr/>
        <a:lstStyle/>
        <a:p>
          <a:endParaRPr lang="en-US"/>
        </a:p>
      </dgm:t>
    </dgm:pt>
    <dgm:pt modelId="{4404BE07-0ABA-40E9-89E4-A33660ED844A}">
      <dgm:prSet/>
      <dgm:spPr/>
      <dgm:t>
        <a:bodyPr/>
        <a:lstStyle/>
        <a:p>
          <a:r>
            <a:rPr lang="en-US" dirty="0" smtClean="0"/>
            <a:t>N2</a:t>
          </a:r>
          <a:endParaRPr lang="en-US" dirty="0"/>
        </a:p>
      </dgm:t>
    </dgm:pt>
    <dgm:pt modelId="{A9043965-D53E-4759-BAE5-720D58858A16}" type="parTrans" cxnId="{CD49E273-8828-4AEF-8AC7-3373B0454DCC}">
      <dgm:prSet/>
      <dgm:spPr/>
      <dgm:t>
        <a:bodyPr/>
        <a:lstStyle/>
        <a:p>
          <a:endParaRPr lang="en-US"/>
        </a:p>
      </dgm:t>
    </dgm:pt>
    <dgm:pt modelId="{D6F9FDA4-743F-42E6-BD75-4793EEE51926}" type="sibTrans" cxnId="{CD49E273-8828-4AEF-8AC7-3373B0454DCC}">
      <dgm:prSet/>
      <dgm:spPr/>
      <dgm:t>
        <a:bodyPr/>
        <a:lstStyle/>
        <a:p>
          <a:endParaRPr lang="en-US"/>
        </a:p>
      </dgm:t>
    </dgm:pt>
    <dgm:pt modelId="{3D16178A-CC2F-4A53-B3E9-0A67F113616C}">
      <dgm:prSet/>
      <dgm:spPr/>
      <dgm:t>
        <a:bodyPr/>
        <a:lstStyle/>
        <a:p>
          <a:r>
            <a:rPr lang="en-US" dirty="0" smtClean="0"/>
            <a:t>N3</a:t>
          </a:r>
          <a:endParaRPr lang="en-US" dirty="0"/>
        </a:p>
      </dgm:t>
    </dgm:pt>
    <dgm:pt modelId="{01A2B255-BD8E-4630-8DD9-2FE99E24FCD7}" type="parTrans" cxnId="{CC19B156-AD86-4449-8E58-9BD5D50BDB04}">
      <dgm:prSet/>
      <dgm:spPr/>
      <dgm:t>
        <a:bodyPr/>
        <a:lstStyle/>
        <a:p>
          <a:endParaRPr lang="en-US"/>
        </a:p>
      </dgm:t>
    </dgm:pt>
    <dgm:pt modelId="{FCD55EBC-66F5-4AD1-9594-D5F8BBA7E808}" type="sibTrans" cxnId="{CC19B156-AD86-4449-8E58-9BD5D50BDB04}">
      <dgm:prSet/>
      <dgm:spPr/>
      <dgm:t>
        <a:bodyPr/>
        <a:lstStyle/>
        <a:p>
          <a:endParaRPr lang="en-US"/>
        </a:p>
      </dgm:t>
    </dgm:pt>
    <dgm:pt modelId="{C3262AE4-5183-4778-B3A6-28332328B12D}">
      <dgm:prSet/>
      <dgm:spPr/>
      <dgm:t>
        <a:bodyPr/>
        <a:lstStyle/>
        <a:p>
          <a:r>
            <a:rPr lang="en-US" dirty="0" smtClean="0"/>
            <a:t>Surveillance or BEP/EP x 2 cycles</a:t>
          </a:r>
          <a:endParaRPr lang="en-US" dirty="0"/>
        </a:p>
      </dgm:t>
    </dgm:pt>
    <dgm:pt modelId="{2FA1D486-8098-42CC-A794-7312AC3856BE}" type="parTrans" cxnId="{6F228725-3EEA-4782-AFE1-DB7E8E4C3AFC}">
      <dgm:prSet/>
      <dgm:spPr/>
      <dgm:t>
        <a:bodyPr/>
        <a:lstStyle/>
        <a:p>
          <a:endParaRPr lang="en-US"/>
        </a:p>
      </dgm:t>
    </dgm:pt>
    <dgm:pt modelId="{909A014D-A742-44BD-93D1-D30F2B3B777B}" type="sibTrans" cxnId="{6F228725-3EEA-4782-AFE1-DB7E8E4C3AFC}">
      <dgm:prSet/>
      <dgm:spPr/>
      <dgm:t>
        <a:bodyPr/>
        <a:lstStyle/>
        <a:p>
          <a:endParaRPr lang="en-US"/>
        </a:p>
      </dgm:t>
    </dgm:pt>
    <dgm:pt modelId="{282EAAA9-9D7D-4ABB-84B8-19456B2A4F02}">
      <dgm:prSet/>
      <dgm:spPr/>
      <dgm:t>
        <a:bodyPr/>
        <a:lstStyle/>
        <a:p>
          <a:r>
            <a:rPr lang="en-US" dirty="0" smtClean="0"/>
            <a:t>BEP x2 cycles</a:t>
          </a:r>
          <a:endParaRPr lang="en-US" dirty="0"/>
        </a:p>
      </dgm:t>
    </dgm:pt>
    <dgm:pt modelId="{E57089CC-4A9F-4990-9CF5-A5A2F0F7BCFA}" type="parTrans" cxnId="{29C9656E-D36C-46AD-9EE1-01EFCAB0B4C9}">
      <dgm:prSet/>
      <dgm:spPr/>
      <dgm:t>
        <a:bodyPr/>
        <a:lstStyle/>
        <a:p>
          <a:endParaRPr lang="en-US"/>
        </a:p>
      </dgm:t>
    </dgm:pt>
    <dgm:pt modelId="{524C3FE0-CBE5-4DCB-8987-45D247AB88AD}" type="sibTrans" cxnId="{29C9656E-D36C-46AD-9EE1-01EFCAB0B4C9}">
      <dgm:prSet/>
      <dgm:spPr/>
      <dgm:t>
        <a:bodyPr/>
        <a:lstStyle/>
        <a:p>
          <a:endParaRPr lang="en-US"/>
        </a:p>
      </dgm:t>
    </dgm:pt>
    <dgm:pt modelId="{2C3F4B4E-4B39-41A9-8673-0D2245C0361E}">
      <dgm:prSet/>
      <dgm:spPr/>
      <dgm:t>
        <a:bodyPr/>
        <a:lstStyle/>
        <a:p>
          <a:r>
            <a:rPr lang="en-US" dirty="0" smtClean="0"/>
            <a:t>BEP x 3 cycles or EP x 4 cycles</a:t>
          </a:r>
          <a:endParaRPr lang="en-US" dirty="0"/>
        </a:p>
      </dgm:t>
    </dgm:pt>
    <dgm:pt modelId="{C5256032-AAEB-4DE7-B993-404AFD2DC270}" type="parTrans" cxnId="{EFD6019A-56BE-4326-A158-1D9A07B84E3A}">
      <dgm:prSet/>
      <dgm:spPr/>
      <dgm:t>
        <a:bodyPr/>
        <a:lstStyle/>
        <a:p>
          <a:endParaRPr lang="en-US"/>
        </a:p>
      </dgm:t>
    </dgm:pt>
    <dgm:pt modelId="{2368AE0E-6271-4A9B-A12F-3EF68E8A92F0}" type="sibTrans" cxnId="{EFD6019A-56BE-4326-A158-1D9A07B84E3A}">
      <dgm:prSet/>
      <dgm:spPr/>
      <dgm:t>
        <a:bodyPr/>
        <a:lstStyle/>
        <a:p>
          <a:endParaRPr lang="en-US"/>
        </a:p>
      </dgm:t>
    </dgm:pt>
    <dgm:pt modelId="{C308A22E-866B-4DC6-B2EF-C11D2DFC9F46}" type="pres">
      <dgm:prSet presAssocID="{3C1AB0FB-DF98-478D-86BC-821F55EA53E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13B6345-CF57-4F97-AA27-16871A81A034}" type="pres">
      <dgm:prSet presAssocID="{2A553329-0CE4-4300-A17D-A6533EB82188}" presName="hierRoot1" presStyleCnt="0"/>
      <dgm:spPr/>
    </dgm:pt>
    <dgm:pt modelId="{6A100D72-B623-4C9C-8450-2D0D716B49C6}" type="pres">
      <dgm:prSet presAssocID="{2A553329-0CE4-4300-A17D-A6533EB82188}" presName="composite" presStyleCnt="0"/>
      <dgm:spPr/>
    </dgm:pt>
    <dgm:pt modelId="{75D87A25-5E47-4448-9261-17C327BC6B12}" type="pres">
      <dgm:prSet presAssocID="{2A553329-0CE4-4300-A17D-A6533EB82188}" presName="background" presStyleLbl="node0" presStyleIdx="0" presStyleCnt="1"/>
      <dgm:spPr/>
    </dgm:pt>
    <dgm:pt modelId="{06AA056F-F69A-47E8-A766-645D2B753CBA}" type="pres">
      <dgm:prSet presAssocID="{2A553329-0CE4-4300-A17D-A6533EB82188}" presName="text" presStyleLbl="fgAcc0" presStyleIdx="0" presStyleCnt="1">
        <dgm:presLayoutVars>
          <dgm:chPref val="3"/>
        </dgm:presLayoutVars>
      </dgm:prSet>
      <dgm:spPr/>
    </dgm:pt>
    <dgm:pt modelId="{E4659FAD-6C14-408D-8D23-B5C25882C0BC}" type="pres">
      <dgm:prSet presAssocID="{2A553329-0CE4-4300-A17D-A6533EB82188}" presName="hierChild2" presStyleCnt="0"/>
      <dgm:spPr/>
    </dgm:pt>
    <dgm:pt modelId="{2D07DCBB-7AAE-4DED-A634-6868156AE49E}" type="pres">
      <dgm:prSet presAssocID="{A46A8ED3-E3EB-4754-9CFF-28CDA772F575}" presName="Name10" presStyleLbl="parChTrans1D2" presStyleIdx="0" presStyleCnt="2"/>
      <dgm:spPr/>
    </dgm:pt>
    <dgm:pt modelId="{CD4F0068-DC43-47C0-A5C5-92AB77AC6A9D}" type="pres">
      <dgm:prSet presAssocID="{A1B76EF8-827B-4588-AD9D-9F4FF06F9853}" presName="hierRoot2" presStyleCnt="0"/>
      <dgm:spPr/>
    </dgm:pt>
    <dgm:pt modelId="{1B8EC7C1-FCE9-4FA4-BF48-33119F9EC4A3}" type="pres">
      <dgm:prSet presAssocID="{A1B76EF8-827B-4588-AD9D-9F4FF06F9853}" presName="composite2" presStyleCnt="0"/>
      <dgm:spPr/>
    </dgm:pt>
    <dgm:pt modelId="{514C063F-8C2D-4DD7-A414-FD1B5FE13A5A}" type="pres">
      <dgm:prSet presAssocID="{A1B76EF8-827B-4588-AD9D-9F4FF06F9853}" presName="background2" presStyleLbl="node2" presStyleIdx="0" presStyleCnt="2"/>
      <dgm:spPr/>
    </dgm:pt>
    <dgm:pt modelId="{D22657D1-0626-4A2E-B608-D018BEF5BCFF}" type="pres">
      <dgm:prSet presAssocID="{A1B76EF8-827B-4588-AD9D-9F4FF06F985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6474B9-4128-4308-8781-FA6EDC430382}" type="pres">
      <dgm:prSet presAssocID="{A1B76EF8-827B-4588-AD9D-9F4FF06F9853}" presName="hierChild3" presStyleCnt="0"/>
      <dgm:spPr/>
    </dgm:pt>
    <dgm:pt modelId="{73671FDA-9B2D-4808-8069-BD4D82D2A47D}" type="pres">
      <dgm:prSet presAssocID="{36E2452E-499E-41A8-AD50-4D1DB2302289}" presName="Name17" presStyleLbl="parChTrans1D3" presStyleIdx="0" presStyleCnt="4"/>
      <dgm:spPr/>
    </dgm:pt>
    <dgm:pt modelId="{F8469DB4-A2F8-4ADE-BFAB-84718287A3C6}" type="pres">
      <dgm:prSet presAssocID="{739E8B97-33D3-4354-B7D7-CFD781DAC12B}" presName="hierRoot3" presStyleCnt="0"/>
      <dgm:spPr/>
    </dgm:pt>
    <dgm:pt modelId="{B2260F19-A0AA-4004-904E-AF14AE696608}" type="pres">
      <dgm:prSet presAssocID="{739E8B97-33D3-4354-B7D7-CFD781DAC12B}" presName="composite3" presStyleCnt="0"/>
      <dgm:spPr/>
    </dgm:pt>
    <dgm:pt modelId="{529F14E4-1161-434D-9F6E-B4C443C38A09}" type="pres">
      <dgm:prSet presAssocID="{739E8B97-33D3-4354-B7D7-CFD781DAC12B}" presName="background3" presStyleLbl="node3" presStyleIdx="0" presStyleCnt="4"/>
      <dgm:spPr/>
    </dgm:pt>
    <dgm:pt modelId="{92B0CF2E-5D59-41C7-A3CA-DE1D66EECC41}" type="pres">
      <dgm:prSet presAssocID="{739E8B97-33D3-4354-B7D7-CFD781DAC12B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48DE3A-724C-44E9-A278-E899E103FAC5}" type="pres">
      <dgm:prSet presAssocID="{739E8B97-33D3-4354-B7D7-CFD781DAC12B}" presName="hierChild4" presStyleCnt="0"/>
      <dgm:spPr/>
    </dgm:pt>
    <dgm:pt modelId="{3A009BED-BCBF-457F-AD02-DC3D8536746D}" type="pres">
      <dgm:prSet presAssocID="{521670A4-ADBC-45CF-811D-82A1503834C3}" presName="Name10" presStyleLbl="parChTrans1D2" presStyleIdx="1" presStyleCnt="2"/>
      <dgm:spPr/>
    </dgm:pt>
    <dgm:pt modelId="{ABBE015A-D872-45A6-9CE8-92A3DC7066FD}" type="pres">
      <dgm:prSet presAssocID="{F902E519-3475-4BB3-83AB-FF86CE7E62FA}" presName="hierRoot2" presStyleCnt="0"/>
      <dgm:spPr/>
    </dgm:pt>
    <dgm:pt modelId="{C53B28C6-7FE4-44A9-9479-D523909608B5}" type="pres">
      <dgm:prSet presAssocID="{F902E519-3475-4BB3-83AB-FF86CE7E62FA}" presName="composite2" presStyleCnt="0"/>
      <dgm:spPr/>
    </dgm:pt>
    <dgm:pt modelId="{5EBF26D5-626E-43A8-801C-16477FDFAC52}" type="pres">
      <dgm:prSet presAssocID="{F902E519-3475-4BB3-83AB-FF86CE7E62FA}" presName="background2" presStyleLbl="node2" presStyleIdx="1" presStyleCnt="2"/>
      <dgm:spPr/>
    </dgm:pt>
    <dgm:pt modelId="{52C6D612-507F-4921-B37B-7099BE6F5A82}" type="pres">
      <dgm:prSet presAssocID="{F902E519-3475-4BB3-83AB-FF86CE7E62FA}" presName="text2" presStyleLbl="fgAcc2" presStyleIdx="1" presStyleCnt="2">
        <dgm:presLayoutVars>
          <dgm:chPref val="3"/>
        </dgm:presLayoutVars>
      </dgm:prSet>
      <dgm:spPr/>
    </dgm:pt>
    <dgm:pt modelId="{A9CD1D48-EB72-4C92-BECD-0805AABABE42}" type="pres">
      <dgm:prSet presAssocID="{F902E519-3475-4BB3-83AB-FF86CE7E62FA}" presName="hierChild3" presStyleCnt="0"/>
      <dgm:spPr/>
    </dgm:pt>
    <dgm:pt modelId="{5473A746-EC86-478A-AAC0-BE15C5610B74}" type="pres">
      <dgm:prSet presAssocID="{27D00154-EE61-4018-A883-8A12B1782F2C}" presName="Name17" presStyleLbl="parChTrans1D3" presStyleIdx="1" presStyleCnt="4"/>
      <dgm:spPr/>
    </dgm:pt>
    <dgm:pt modelId="{1E1E80B6-7C83-4D94-9932-0A4A917AC431}" type="pres">
      <dgm:prSet presAssocID="{B27FD838-704D-4E50-8D61-70B83B32EB3B}" presName="hierRoot3" presStyleCnt="0"/>
      <dgm:spPr/>
    </dgm:pt>
    <dgm:pt modelId="{38822CE4-95DC-4F32-A211-82E8AF305C66}" type="pres">
      <dgm:prSet presAssocID="{B27FD838-704D-4E50-8D61-70B83B32EB3B}" presName="composite3" presStyleCnt="0"/>
      <dgm:spPr/>
    </dgm:pt>
    <dgm:pt modelId="{4AC68566-214C-4BD7-87C0-CCBC73408E74}" type="pres">
      <dgm:prSet presAssocID="{B27FD838-704D-4E50-8D61-70B83B32EB3B}" presName="background3" presStyleLbl="node3" presStyleIdx="1" presStyleCnt="4"/>
      <dgm:spPr/>
    </dgm:pt>
    <dgm:pt modelId="{00DA0580-4976-4E6B-85A8-86E8E0124163}" type="pres">
      <dgm:prSet presAssocID="{B27FD838-704D-4E50-8D61-70B83B32EB3B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644414-5959-4308-A62C-BD81D287F6EA}" type="pres">
      <dgm:prSet presAssocID="{B27FD838-704D-4E50-8D61-70B83B32EB3B}" presName="hierChild4" presStyleCnt="0"/>
      <dgm:spPr/>
    </dgm:pt>
    <dgm:pt modelId="{332120B5-7FEA-4743-9C3D-6DA82CD1DB63}" type="pres">
      <dgm:prSet presAssocID="{2FA1D486-8098-42CC-A794-7312AC3856BE}" presName="Name23" presStyleLbl="parChTrans1D4" presStyleIdx="0" presStyleCnt="3"/>
      <dgm:spPr/>
    </dgm:pt>
    <dgm:pt modelId="{16B05244-C807-402C-998E-AA9FCF0C137D}" type="pres">
      <dgm:prSet presAssocID="{C3262AE4-5183-4778-B3A6-28332328B12D}" presName="hierRoot4" presStyleCnt="0"/>
      <dgm:spPr/>
    </dgm:pt>
    <dgm:pt modelId="{CB8F18AB-D254-4A7E-8345-C4EAEF9DB75F}" type="pres">
      <dgm:prSet presAssocID="{C3262AE4-5183-4778-B3A6-28332328B12D}" presName="composite4" presStyleCnt="0"/>
      <dgm:spPr/>
    </dgm:pt>
    <dgm:pt modelId="{D9720D35-AE03-49B3-B2B6-4724F266F31D}" type="pres">
      <dgm:prSet presAssocID="{C3262AE4-5183-4778-B3A6-28332328B12D}" presName="background4" presStyleLbl="node4" presStyleIdx="0" presStyleCnt="3"/>
      <dgm:spPr/>
    </dgm:pt>
    <dgm:pt modelId="{48EFDEFB-BCC2-48E0-B2C2-C359693249BE}" type="pres">
      <dgm:prSet presAssocID="{C3262AE4-5183-4778-B3A6-28332328B12D}" presName="text4" presStyleLbl="fgAcc4" presStyleIdx="0" presStyleCnt="3">
        <dgm:presLayoutVars>
          <dgm:chPref val="3"/>
        </dgm:presLayoutVars>
      </dgm:prSet>
      <dgm:spPr/>
    </dgm:pt>
    <dgm:pt modelId="{714039A8-732C-423F-9315-89BAEC1540B2}" type="pres">
      <dgm:prSet presAssocID="{C3262AE4-5183-4778-B3A6-28332328B12D}" presName="hierChild5" presStyleCnt="0"/>
      <dgm:spPr/>
    </dgm:pt>
    <dgm:pt modelId="{DD3FC834-FEE8-496E-8CFE-A9D632D301C0}" type="pres">
      <dgm:prSet presAssocID="{A9043965-D53E-4759-BAE5-720D58858A16}" presName="Name17" presStyleLbl="parChTrans1D3" presStyleIdx="2" presStyleCnt="4"/>
      <dgm:spPr/>
    </dgm:pt>
    <dgm:pt modelId="{BECEDE11-E0A7-4A59-B5EE-34314B36E766}" type="pres">
      <dgm:prSet presAssocID="{4404BE07-0ABA-40E9-89E4-A33660ED844A}" presName="hierRoot3" presStyleCnt="0"/>
      <dgm:spPr/>
    </dgm:pt>
    <dgm:pt modelId="{49B7AD05-A52D-4F84-BDB0-178D9E85CA4D}" type="pres">
      <dgm:prSet presAssocID="{4404BE07-0ABA-40E9-89E4-A33660ED844A}" presName="composite3" presStyleCnt="0"/>
      <dgm:spPr/>
    </dgm:pt>
    <dgm:pt modelId="{7ECC7136-5480-48EB-A2C7-DA1294731D42}" type="pres">
      <dgm:prSet presAssocID="{4404BE07-0ABA-40E9-89E4-A33660ED844A}" presName="background3" presStyleLbl="node3" presStyleIdx="2" presStyleCnt="4"/>
      <dgm:spPr/>
    </dgm:pt>
    <dgm:pt modelId="{EB222A32-56F1-42FB-940A-1AC6FEC45642}" type="pres">
      <dgm:prSet presAssocID="{4404BE07-0ABA-40E9-89E4-A33660ED844A}" presName="text3" presStyleLbl="fgAcc3" presStyleIdx="2" presStyleCnt="4">
        <dgm:presLayoutVars>
          <dgm:chPref val="3"/>
        </dgm:presLayoutVars>
      </dgm:prSet>
      <dgm:spPr/>
    </dgm:pt>
    <dgm:pt modelId="{A9C1FE93-EE4A-4AE3-8101-09652953B707}" type="pres">
      <dgm:prSet presAssocID="{4404BE07-0ABA-40E9-89E4-A33660ED844A}" presName="hierChild4" presStyleCnt="0"/>
      <dgm:spPr/>
    </dgm:pt>
    <dgm:pt modelId="{D25C74B3-EC24-4504-B245-5A691B73FA7C}" type="pres">
      <dgm:prSet presAssocID="{E57089CC-4A9F-4990-9CF5-A5A2F0F7BCFA}" presName="Name23" presStyleLbl="parChTrans1D4" presStyleIdx="1" presStyleCnt="3"/>
      <dgm:spPr/>
    </dgm:pt>
    <dgm:pt modelId="{2107E6A3-7C26-42E5-B401-76734DBEB5A0}" type="pres">
      <dgm:prSet presAssocID="{282EAAA9-9D7D-4ABB-84B8-19456B2A4F02}" presName="hierRoot4" presStyleCnt="0"/>
      <dgm:spPr/>
    </dgm:pt>
    <dgm:pt modelId="{09737A44-A903-46D6-A271-A0848DB60D33}" type="pres">
      <dgm:prSet presAssocID="{282EAAA9-9D7D-4ABB-84B8-19456B2A4F02}" presName="composite4" presStyleCnt="0"/>
      <dgm:spPr/>
    </dgm:pt>
    <dgm:pt modelId="{0DE97A99-0E4A-47C5-AF16-E7213AA3C7FA}" type="pres">
      <dgm:prSet presAssocID="{282EAAA9-9D7D-4ABB-84B8-19456B2A4F02}" presName="background4" presStyleLbl="node4" presStyleIdx="1" presStyleCnt="3"/>
      <dgm:spPr/>
    </dgm:pt>
    <dgm:pt modelId="{1BCF13DA-2F60-4F62-8328-BFDE7C3F7979}" type="pres">
      <dgm:prSet presAssocID="{282EAAA9-9D7D-4ABB-84B8-19456B2A4F02}" presName="text4" presStyleLbl="fgAcc4" presStyleIdx="1" presStyleCnt="3">
        <dgm:presLayoutVars>
          <dgm:chPref val="3"/>
        </dgm:presLayoutVars>
      </dgm:prSet>
      <dgm:spPr/>
    </dgm:pt>
    <dgm:pt modelId="{DBEBB21B-0DEF-4E68-A7FF-912E7817725D}" type="pres">
      <dgm:prSet presAssocID="{282EAAA9-9D7D-4ABB-84B8-19456B2A4F02}" presName="hierChild5" presStyleCnt="0"/>
      <dgm:spPr/>
    </dgm:pt>
    <dgm:pt modelId="{1CE5406A-18C6-46AF-B361-8DC18D1B0208}" type="pres">
      <dgm:prSet presAssocID="{01A2B255-BD8E-4630-8DD9-2FE99E24FCD7}" presName="Name17" presStyleLbl="parChTrans1D3" presStyleIdx="3" presStyleCnt="4"/>
      <dgm:spPr/>
    </dgm:pt>
    <dgm:pt modelId="{8074CAF3-9937-4028-AE61-AA8F2169DF05}" type="pres">
      <dgm:prSet presAssocID="{3D16178A-CC2F-4A53-B3E9-0A67F113616C}" presName="hierRoot3" presStyleCnt="0"/>
      <dgm:spPr/>
    </dgm:pt>
    <dgm:pt modelId="{C361C8AF-DA35-4DD6-BEB9-451EBEDFEE55}" type="pres">
      <dgm:prSet presAssocID="{3D16178A-CC2F-4A53-B3E9-0A67F113616C}" presName="composite3" presStyleCnt="0"/>
      <dgm:spPr/>
    </dgm:pt>
    <dgm:pt modelId="{B5526BC3-F806-4EA2-AFA4-0CB7FB104913}" type="pres">
      <dgm:prSet presAssocID="{3D16178A-CC2F-4A53-B3E9-0A67F113616C}" presName="background3" presStyleLbl="node3" presStyleIdx="3" presStyleCnt="4"/>
      <dgm:spPr/>
    </dgm:pt>
    <dgm:pt modelId="{A009BB8C-CA72-4070-BD35-2038833B76B2}" type="pres">
      <dgm:prSet presAssocID="{3D16178A-CC2F-4A53-B3E9-0A67F113616C}" presName="text3" presStyleLbl="fgAcc3" presStyleIdx="3" presStyleCnt="4">
        <dgm:presLayoutVars>
          <dgm:chPref val="3"/>
        </dgm:presLayoutVars>
      </dgm:prSet>
      <dgm:spPr/>
    </dgm:pt>
    <dgm:pt modelId="{821E3D13-65B8-47A9-97E5-A0CCD56C0947}" type="pres">
      <dgm:prSet presAssocID="{3D16178A-CC2F-4A53-B3E9-0A67F113616C}" presName="hierChild4" presStyleCnt="0"/>
      <dgm:spPr/>
    </dgm:pt>
    <dgm:pt modelId="{D8177C5F-02B5-4041-902C-7C48EBEE4790}" type="pres">
      <dgm:prSet presAssocID="{C5256032-AAEB-4DE7-B993-404AFD2DC270}" presName="Name23" presStyleLbl="parChTrans1D4" presStyleIdx="2" presStyleCnt="3"/>
      <dgm:spPr/>
    </dgm:pt>
    <dgm:pt modelId="{4BE252FE-1D73-4D72-AD0E-252613B5E3A9}" type="pres">
      <dgm:prSet presAssocID="{2C3F4B4E-4B39-41A9-8673-0D2245C0361E}" presName="hierRoot4" presStyleCnt="0"/>
      <dgm:spPr/>
    </dgm:pt>
    <dgm:pt modelId="{779EC9ED-66F7-4A31-A239-75BB106C7FC9}" type="pres">
      <dgm:prSet presAssocID="{2C3F4B4E-4B39-41A9-8673-0D2245C0361E}" presName="composite4" presStyleCnt="0"/>
      <dgm:spPr/>
    </dgm:pt>
    <dgm:pt modelId="{D9FCE8A5-03CB-4F43-9AF2-FBDFB687A49A}" type="pres">
      <dgm:prSet presAssocID="{2C3F4B4E-4B39-41A9-8673-0D2245C0361E}" presName="background4" presStyleLbl="node4" presStyleIdx="2" presStyleCnt="3"/>
      <dgm:spPr/>
    </dgm:pt>
    <dgm:pt modelId="{ECC622F6-B5D1-4403-99DA-694BB69A7FCD}" type="pres">
      <dgm:prSet presAssocID="{2C3F4B4E-4B39-41A9-8673-0D2245C0361E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461C93-019A-4DF6-9C0E-FD35ECC8E9A4}" type="pres">
      <dgm:prSet presAssocID="{2C3F4B4E-4B39-41A9-8673-0D2245C0361E}" presName="hierChild5" presStyleCnt="0"/>
      <dgm:spPr/>
    </dgm:pt>
  </dgm:ptLst>
  <dgm:cxnLst>
    <dgm:cxn modelId="{314B7DF2-040F-4BEF-9416-117F40B546DF}" type="presOf" srcId="{A46A8ED3-E3EB-4754-9CFF-28CDA772F575}" destId="{2D07DCBB-7AAE-4DED-A634-6868156AE49E}" srcOrd="0" destOrd="0" presId="urn:microsoft.com/office/officeart/2005/8/layout/hierarchy1"/>
    <dgm:cxn modelId="{DE61C185-1EEE-45D1-BAC3-2FD3AE95C70C}" type="presOf" srcId="{282EAAA9-9D7D-4ABB-84B8-19456B2A4F02}" destId="{1BCF13DA-2F60-4F62-8328-BFDE7C3F7979}" srcOrd="0" destOrd="0" presId="urn:microsoft.com/office/officeart/2005/8/layout/hierarchy1"/>
    <dgm:cxn modelId="{32F850AC-2755-4948-8FA5-5CFD3533C26B}" type="presOf" srcId="{2C3F4B4E-4B39-41A9-8673-0D2245C0361E}" destId="{ECC622F6-B5D1-4403-99DA-694BB69A7FCD}" srcOrd="0" destOrd="0" presId="urn:microsoft.com/office/officeart/2005/8/layout/hierarchy1"/>
    <dgm:cxn modelId="{8FE01861-46EC-4905-9FEE-AA3894C25492}" type="presOf" srcId="{A1B76EF8-827B-4588-AD9D-9F4FF06F9853}" destId="{D22657D1-0626-4A2E-B608-D018BEF5BCFF}" srcOrd="0" destOrd="0" presId="urn:microsoft.com/office/officeart/2005/8/layout/hierarchy1"/>
    <dgm:cxn modelId="{E786D308-877A-4921-B7C5-B1A58A9037D3}" type="presOf" srcId="{E57089CC-4A9F-4990-9CF5-A5A2F0F7BCFA}" destId="{D25C74B3-EC24-4504-B245-5A691B73FA7C}" srcOrd="0" destOrd="0" presId="urn:microsoft.com/office/officeart/2005/8/layout/hierarchy1"/>
    <dgm:cxn modelId="{490E4A4B-2467-46D3-A270-7A7CF781F0F8}" srcId="{3C1AB0FB-DF98-478D-86BC-821F55EA53E9}" destId="{2A553329-0CE4-4300-A17D-A6533EB82188}" srcOrd="0" destOrd="0" parTransId="{179242B7-7081-449E-9A75-7126E04FA279}" sibTransId="{218D22F1-AB4A-4641-989C-FE5118527B83}"/>
    <dgm:cxn modelId="{909845AC-633A-4567-AF76-BA77A45EC163}" type="presOf" srcId="{F902E519-3475-4BB3-83AB-FF86CE7E62FA}" destId="{52C6D612-507F-4921-B37B-7099BE6F5A82}" srcOrd="0" destOrd="0" presId="urn:microsoft.com/office/officeart/2005/8/layout/hierarchy1"/>
    <dgm:cxn modelId="{EECEF23C-48F9-4773-8513-2635C9C3A52B}" type="presOf" srcId="{B27FD838-704D-4E50-8D61-70B83B32EB3B}" destId="{00DA0580-4976-4E6B-85A8-86E8E0124163}" srcOrd="0" destOrd="0" presId="urn:microsoft.com/office/officeart/2005/8/layout/hierarchy1"/>
    <dgm:cxn modelId="{29C9656E-D36C-46AD-9EE1-01EFCAB0B4C9}" srcId="{4404BE07-0ABA-40E9-89E4-A33660ED844A}" destId="{282EAAA9-9D7D-4ABB-84B8-19456B2A4F02}" srcOrd="0" destOrd="0" parTransId="{E57089CC-4A9F-4990-9CF5-A5A2F0F7BCFA}" sibTransId="{524C3FE0-CBE5-4DCB-8987-45D247AB88AD}"/>
    <dgm:cxn modelId="{D4D09C13-F2EF-4DF4-83C5-3EA0971764F6}" srcId="{2A553329-0CE4-4300-A17D-A6533EB82188}" destId="{A1B76EF8-827B-4588-AD9D-9F4FF06F9853}" srcOrd="0" destOrd="0" parTransId="{A46A8ED3-E3EB-4754-9CFF-28CDA772F575}" sibTransId="{EDF7B4AE-788A-4E4C-8383-0FBE58AA27F5}"/>
    <dgm:cxn modelId="{A79E2865-E68D-4AD5-8BAB-537A3FC42465}" type="presOf" srcId="{739E8B97-33D3-4354-B7D7-CFD781DAC12B}" destId="{92B0CF2E-5D59-41C7-A3CA-DE1D66EECC41}" srcOrd="0" destOrd="0" presId="urn:microsoft.com/office/officeart/2005/8/layout/hierarchy1"/>
    <dgm:cxn modelId="{2A5B12ED-417A-429F-9EB6-6E812EF0F950}" type="presOf" srcId="{36E2452E-499E-41A8-AD50-4D1DB2302289}" destId="{73671FDA-9B2D-4808-8069-BD4D82D2A47D}" srcOrd="0" destOrd="0" presId="urn:microsoft.com/office/officeart/2005/8/layout/hierarchy1"/>
    <dgm:cxn modelId="{EFD6019A-56BE-4326-A158-1D9A07B84E3A}" srcId="{3D16178A-CC2F-4A53-B3E9-0A67F113616C}" destId="{2C3F4B4E-4B39-41A9-8673-0D2245C0361E}" srcOrd="0" destOrd="0" parTransId="{C5256032-AAEB-4DE7-B993-404AFD2DC270}" sibTransId="{2368AE0E-6271-4A9B-A12F-3EF68E8A92F0}"/>
    <dgm:cxn modelId="{CC19B156-AD86-4449-8E58-9BD5D50BDB04}" srcId="{F902E519-3475-4BB3-83AB-FF86CE7E62FA}" destId="{3D16178A-CC2F-4A53-B3E9-0A67F113616C}" srcOrd="2" destOrd="0" parTransId="{01A2B255-BD8E-4630-8DD9-2FE99E24FCD7}" sibTransId="{FCD55EBC-66F5-4AD1-9594-D5F8BBA7E808}"/>
    <dgm:cxn modelId="{FDFE2B9D-3949-4B18-A868-A7C9D967B74A}" type="presOf" srcId="{A9043965-D53E-4759-BAE5-720D58858A16}" destId="{DD3FC834-FEE8-496E-8CFE-A9D632D301C0}" srcOrd="0" destOrd="0" presId="urn:microsoft.com/office/officeart/2005/8/layout/hierarchy1"/>
    <dgm:cxn modelId="{661193C6-C310-478B-9E53-CFB5B2F70733}" type="presOf" srcId="{4404BE07-0ABA-40E9-89E4-A33660ED844A}" destId="{EB222A32-56F1-42FB-940A-1AC6FEC45642}" srcOrd="0" destOrd="0" presId="urn:microsoft.com/office/officeart/2005/8/layout/hierarchy1"/>
    <dgm:cxn modelId="{A30CE4CB-8ACD-4D23-A658-0F7870031601}" type="presOf" srcId="{C3262AE4-5183-4778-B3A6-28332328B12D}" destId="{48EFDEFB-BCC2-48E0-B2C2-C359693249BE}" srcOrd="0" destOrd="0" presId="urn:microsoft.com/office/officeart/2005/8/layout/hierarchy1"/>
    <dgm:cxn modelId="{FE0C6BF0-8EBC-42BB-837A-8C6DFE568061}" type="presOf" srcId="{C5256032-AAEB-4DE7-B993-404AFD2DC270}" destId="{D8177C5F-02B5-4041-902C-7C48EBEE4790}" srcOrd="0" destOrd="0" presId="urn:microsoft.com/office/officeart/2005/8/layout/hierarchy1"/>
    <dgm:cxn modelId="{12894FDB-2003-432A-8FB0-BD8D5255000A}" srcId="{F902E519-3475-4BB3-83AB-FF86CE7E62FA}" destId="{B27FD838-704D-4E50-8D61-70B83B32EB3B}" srcOrd="0" destOrd="0" parTransId="{27D00154-EE61-4018-A883-8A12B1782F2C}" sibTransId="{88EA3C1F-CEE9-4AA4-8D7A-92D84AC1DB34}"/>
    <dgm:cxn modelId="{6F228725-3EEA-4782-AFE1-DB7E8E4C3AFC}" srcId="{B27FD838-704D-4E50-8D61-70B83B32EB3B}" destId="{C3262AE4-5183-4778-B3A6-28332328B12D}" srcOrd="0" destOrd="0" parTransId="{2FA1D486-8098-42CC-A794-7312AC3856BE}" sibTransId="{909A014D-A742-44BD-93D1-D30F2B3B777B}"/>
    <dgm:cxn modelId="{075EB2E5-357A-41A0-B0A3-05224B505C33}" type="presOf" srcId="{27D00154-EE61-4018-A883-8A12B1782F2C}" destId="{5473A746-EC86-478A-AAC0-BE15C5610B74}" srcOrd="0" destOrd="0" presId="urn:microsoft.com/office/officeart/2005/8/layout/hierarchy1"/>
    <dgm:cxn modelId="{CD49E273-8828-4AEF-8AC7-3373B0454DCC}" srcId="{F902E519-3475-4BB3-83AB-FF86CE7E62FA}" destId="{4404BE07-0ABA-40E9-89E4-A33660ED844A}" srcOrd="1" destOrd="0" parTransId="{A9043965-D53E-4759-BAE5-720D58858A16}" sibTransId="{D6F9FDA4-743F-42E6-BD75-4793EEE51926}"/>
    <dgm:cxn modelId="{1864B14E-BEAA-4B2A-A80F-3BE0F48D2F7C}" type="presOf" srcId="{01A2B255-BD8E-4630-8DD9-2FE99E24FCD7}" destId="{1CE5406A-18C6-46AF-B361-8DC18D1B0208}" srcOrd="0" destOrd="0" presId="urn:microsoft.com/office/officeart/2005/8/layout/hierarchy1"/>
    <dgm:cxn modelId="{1A40770B-9316-46C9-8AE4-2176A5CADCC2}" type="presOf" srcId="{3C1AB0FB-DF98-478D-86BC-821F55EA53E9}" destId="{C308A22E-866B-4DC6-B2EF-C11D2DFC9F46}" srcOrd="0" destOrd="0" presId="urn:microsoft.com/office/officeart/2005/8/layout/hierarchy1"/>
    <dgm:cxn modelId="{76C0686D-3A08-4D37-A87B-7E439CC25871}" type="presOf" srcId="{2FA1D486-8098-42CC-A794-7312AC3856BE}" destId="{332120B5-7FEA-4743-9C3D-6DA82CD1DB63}" srcOrd="0" destOrd="0" presId="urn:microsoft.com/office/officeart/2005/8/layout/hierarchy1"/>
    <dgm:cxn modelId="{2DE8FB7F-4350-4F56-B13E-439FCC406EA4}" type="presOf" srcId="{3D16178A-CC2F-4A53-B3E9-0A67F113616C}" destId="{A009BB8C-CA72-4070-BD35-2038833B76B2}" srcOrd="0" destOrd="0" presId="urn:microsoft.com/office/officeart/2005/8/layout/hierarchy1"/>
    <dgm:cxn modelId="{0FDCAE29-0DAF-4658-A023-40B1566290A3}" type="presOf" srcId="{521670A4-ADBC-45CF-811D-82A1503834C3}" destId="{3A009BED-BCBF-457F-AD02-DC3D8536746D}" srcOrd="0" destOrd="0" presId="urn:microsoft.com/office/officeart/2005/8/layout/hierarchy1"/>
    <dgm:cxn modelId="{DE45AC50-AD6E-4DE0-91C1-4ADBBBE1C73C}" srcId="{2A553329-0CE4-4300-A17D-A6533EB82188}" destId="{F902E519-3475-4BB3-83AB-FF86CE7E62FA}" srcOrd="1" destOrd="0" parTransId="{521670A4-ADBC-45CF-811D-82A1503834C3}" sibTransId="{CD5386F7-B90A-490E-A522-A2D9D0916D53}"/>
    <dgm:cxn modelId="{78B2558C-2FC3-40DB-84BD-C555CD7241CE}" type="presOf" srcId="{2A553329-0CE4-4300-A17D-A6533EB82188}" destId="{06AA056F-F69A-47E8-A766-645D2B753CBA}" srcOrd="0" destOrd="0" presId="urn:microsoft.com/office/officeart/2005/8/layout/hierarchy1"/>
    <dgm:cxn modelId="{9D968F66-DE88-44D4-9F76-4C889B54C96C}" srcId="{A1B76EF8-827B-4588-AD9D-9F4FF06F9853}" destId="{739E8B97-33D3-4354-B7D7-CFD781DAC12B}" srcOrd="0" destOrd="0" parTransId="{36E2452E-499E-41A8-AD50-4D1DB2302289}" sibTransId="{FB842E3C-9B0E-4769-9A54-DE19789C5B0B}"/>
    <dgm:cxn modelId="{1CEB5D49-EE10-4B69-9005-233EF818AB65}" type="presParOf" srcId="{C308A22E-866B-4DC6-B2EF-C11D2DFC9F46}" destId="{113B6345-CF57-4F97-AA27-16871A81A034}" srcOrd="0" destOrd="0" presId="urn:microsoft.com/office/officeart/2005/8/layout/hierarchy1"/>
    <dgm:cxn modelId="{40BEA747-93C2-4D03-A5DB-618FA1BEADC1}" type="presParOf" srcId="{113B6345-CF57-4F97-AA27-16871A81A034}" destId="{6A100D72-B623-4C9C-8450-2D0D716B49C6}" srcOrd="0" destOrd="0" presId="urn:microsoft.com/office/officeart/2005/8/layout/hierarchy1"/>
    <dgm:cxn modelId="{789FCA9B-8D5C-427F-9F06-E5116D455EF9}" type="presParOf" srcId="{6A100D72-B623-4C9C-8450-2D0D716B49C6}" destId="{75D87A25-5E47-4448-9261-17C327BC6B12}" srcOrd="0" destOrd="0" presId="urn:microsoft.com/office/officeart/2005/8/layout/hierarchy1"/>
    <dgm:cxn modelId="{4B8D6AA9-302A-4516-B934-F45655B00788}" type="presParOf" srcId="{6A100D72-B623-4C9C-8450-2D0D716B49C6}" destId="{06AA056F-F69A-47E8-A766-645D2B753CBA}" srcOrd="1" destOrd="0" presId="urn:microsoft.com/office/officeart/2005/8/layout/hierarchy1"/>
    <dgm:cxn modelId="{7C2FC50D-175C-4A75-8B68-4F3172165E46}" type="presParOf" srcId="{113B6345-CF57-4F97-AA27-16871A81A034}" destId="{E4659FAD-6C14-408D-8D23-B5C25882C0BC}" srcOrd="1" destOrd="0" presId="urn:microsoft.com/office/officeart/2005/8/layout/hierarchy1"/>
    <dgm:cxn modelId="{B54D27BB-14C2-44B7-B72E-55E4B306A4BD}" type="presParOf" srcId="{E4659FAD-6C14-408D-8D23-B5C25882C0BC}" destId="{2D07DCBB-7AAE-4DED-A634-6868156AE49E}" srcOrd="0" destOrd="0" presId="urn:microsoft.com/office/officeart/2005/8/layout/hierarchy1"/>
    <dgm:cxn modelId="{10399522-D18E-4933-8DF8-F42555074BB4}" type="presParOf" srcId="{E4659FAD-6C14-408D-8D23-B5C25882C0BC}" destId="{CD4F0068-DC43-47C0-A5C5-92AB77AC6A9D}" srcOrd="1" destOrd="0" presId="urn:microsoft.com/office/officeart/2005/8/layout/hierarchy1"/>
    <dgm:cxn modelId="{34609FC1-1E50-4466-BE5F-3BD32BB6D417}" type="presParOf" srcId="{CD4F0068-DC43-47C0-A5C5-92AB77AC6A9D}" destId="{1B8EC7C1-FCE9-4FA4-BF48-33119F9EC4A3}" srcOrd="0" destOrd="0" presId="urn:microsoft.com/office/officeart/2005/8/layout/hierarchy1"/>
    <dgm:cxn modelId="{8263BAD7-EFEF-44F9-9253-4EF5481DBFBC}" type="presParOf" srcId="{1B8EC7C1-FCE9-4FA4-BF48-33119F9EC4A3}" destId="{514C063F-8C2D-4DD7-A414-FD1B5FE13A5A}" srcOrd="0" destOrd="0" presId="urn:microsoft.com/office/officeart/2005/8/layout/hierarchy1"/>
    <dgm:cxn modelId="{5C8C53AE-CDED-418C-8102-69258C07B548}" type="presParOf" srcId="{1B8EC7C1-FCE9-4FA4-BF48-33119F9EC4A3}" destId="{D22657D1-0626-4A2E-B608-D018BEF5BCFF}" srcOrd="1" destOrd="0" presId="urn:microsoft.com/office/officeart/2005/8/layout/hierarchy1"/>
    <dgm:cxn modelId="{98044702-5AE1-4091-BFFE-DD7824984869}" type="presParOf" srcId="{CD4F0068-DC43-47C0-A5C5-92AB77AC6A9D}" destId="{246474B9-4128-4308-8781-FA6EDC430382}" srcOrd="1" destOrd="0" presId="urn:microsoft.com/office/officeart/2005/8/layout/hierarchy1"/>
    <dgm:cxn modelId="{3AC989F2-72AA-4629-9BA8-65F737C650CA}" type="presParOf" srcId="{246474B9-4128-4308-8781-FA6EDC430382}" destId="{73671FDA-9B2D-4808-8069-BD4D82D2A47D}" srcOrd="0" destOrd="0" presId="urn:microsoft.com/office/officeart/2005/8/layout/hierarchy1"/>
    <dgm:cxn modelId="{0A495943-C829-40FE-9AE5-B44D009199FD}" type="presParOf" srcId="{246474B9-4128-4308-8781-FA6EDC430382}" destId="{F8469DB4-A2F8-4ADE-BFAB-84718287A3C6}" srcOrd="1" destOrd="0" presId="urn:microsoft.com/office/officeart/2005/8/layout/hierarchy1"/>
    <dgm:cxn modelId="{FB652BF2-03A0-4794-99CE-F2C7AF6D369D}" type="presParOf" srcId="{F8469DB4-A2F8-4ADE-BFAB-84718287A3C6}" destId="{B2260F19-A0AA-4004-904E-AF14AE696608}" srcOrd="0" destOrd="0" presId="urn:microsoft.com/office/officeart/2005/8/layout/hierarchy1"/>
    <dgm:cxn modelId="{E57A983C-988E-4AA8-90FB-6707A7EB4B5C}" type="presParOf" srcId="{B2260F19-A0AA-4004-904E-AF14AE696608}" destId="{529F14E4-1161-434D-9F6E-B4C443C38A09}" srcOrd="0" destOrd="0" presId="urn:microsoft.com/office/officeart/2005/8/layout/hierarchy1"/>
    <dgm:cxn modelId="{904BEE88-9801-481C-AA2B-2D07DB95C2E4}" type="presParOf" srcId="{B2260F19-A0AA-4004-904E-AF14AE696608}" destId="{92B0CF2E-5D59-41C7-A3CA-DE1D66EECC41}" srcOrd="1" destOrd="0" presId="urn:microsoft.com/office/officeart/2005/8/layout/hierarchy1"/>
    <dgm:cxn modelId="{C72397DE-A4AF-45FE-8F67-0DCFB3D20A58}" type="presParOf" srcId="{F8469DB4-A2F8-4ADE-BFAB-84718287A3C6}" destId="{6D48DE3A-724C-44E9-A278-E899E103FAC5}" srcOrd="1" destOrd="0" presId="urn:microsoft.com/office/officeart/2005/8/layout/hierarchy1"/>
    <dgm:cxn modelId="{F70B4AAB-FD93-44D6-AFAC-625C5A9491C2}" type="presParOf" srcId="{E4659FAD-6C14-408D-8D23-B5C25882C0BC}" destId="{3A009BED-BCBF-457F-AD02-DC3D8536746D}" srcOrd="2" destOrd="0" presId="urn:microsoft.com/office/officeart/2005/8/layout/hierarchy1"/>
    <dgm:cxn modelId="{4689FFDE-3FCE-4D52-B780-C912D7B1A330}" type="presParOf" srcId="{E4659FAD-6C14-408D-8D23-B5C25882C0BC}" destId="{ABBE015A-D872-45A6-9CE8-92A3DC7066FD}" srcOrd="3" destOrd="0" presId="urn:microsoft.com/office/officeart/2005/8/layout/hierarchy1"/>
    <dgm:cxn modelId="{02E229AC-69DE-42C4-ACB2-B876F92C303E}" type="presParOf" srcId="{ABBE015A-D872-45A6-9CE8-92A3DC7066FD}" destId="{C53B28C6-7FE4-44A9-9479-D523909608B5}" srcOrd="0" destOrd="0" presId="urn:microsoft.com/office/officeart/2005/8/layout/hierarchy1"/>
    <dgm:cxn modelId="{03F50B08-3420-43C2-AA23-844D2C618F90}" type="presParOf" srcId="{C53B28C6-7FE4-44A9-9479-D523909608B5}" destId="{5EBF26D5-626E-43A8-801C-16477FDFAC52}" srcOrd="0" destOrd="0" presId="urn:microsoft.com/office/officeart/2005/8/layout/hierarchy1"/>
    <dgm:cxn modelId="{7B3F0936-F986-4546-AD13-85FB51FEA20A}" type="presParOf" srcId="{C53B28C6-7FE4-44A9-9479-D523909608B5}" destId="{52C6D612-507F-4921-B37B-7099BE6F5A82}" srcOrd="1" destOrd="0" presId="urn:microsoft.com/office/officeart/2005/8/layout/hierarchy1"/>
    <dgm:cxn modelId="{28D1050D-0872-4E3C-9120-0629A2245C6D}" type="presParOf" srcId="{ABBE015A-D872-45A6-9CE8-92A3DC7066FD}" destId="{A9CD1D48-EB72-4C92-BECD-0805AABABE42}" srcOrd="1" destOrd="0" presId="urn:microsoft.com/office/officeart/2005/8/layout/hierarchy1"/>
    <dgm:cxn modelId="{7CE21612-845C-41FB-B74E-17983149D982}" type="presParOf" srcId="{A9CD1D48-EB72-4C92-BECD-0805AABABE42}" destId="{5473A746-EC86-478A-AAC0-BE15C5610B74}" srcOrd="0" destOrd="0" presId="urn:microsoft.com/office/officeart/2005/8/layout/hierarchy1"/>
    <dgm:cxn modelId="{3C5B1D8E-6647-4B21-84CB-44AD555D4111}" type="presParOf" srcId="{A9CD1D48-EB72-4C92-BECD-0805AABABE42}" destId="{1E1E80B6-7C83-4D94-9932-0A4A917AC431}" srcOrd="1" destOrd="0" presId="urn:microsoft.com/office/officeart/2005/8/layout/hierarchy1"/>
    <dgm:cxn modelId="{9CD0303C-FF31-4875-8B73-381C2DEBE119}" type="presParOf" srcId="{1E1E80B6-7C83-4D94-9932-0A4A917AC431}" destId="{38822CE4-95DC-4F32-A211-82E8AF305C66}" srcOrd="0" destOrd="0" presId="urn:microsoft.com/office/officeart/2005/8/layout/hierarchy1"/>
    <dgm:cxn modelId="{A3AEC201-EFF4-4D67-BF4E-9EED68252396}" type="presParOf" srcId="{38822CE4-95DC-4F32-A211-82E8AF305C66}" destId="{4AC68566-214C-4BD7-87C0-CCBC73408E74}" srcOrd="0" destOrd="0" presId="urn:microsoft.com/office/officeart/2005/8/layout/hierarchy1"/>
    <dgm:cxn modelId="{30E3CE94-129E-4387-9425-36182E9EFEDC}" type="presParOf" srcId="{38822CE4-95DC-4F32-A211-82E8AF305C66}" destId="{00DA0580-4976-4E6B-85A8-86E8E0124163}" srcOrd="1" destOrd="0" presId="urn:microsoft.com/office/officeart/2005/8/layout/hierarchy1"/>
    <dgm:cxn modelId="{362715DC-2375-4046-A07D-63AEA15D904A}" type="presParOf" srcId="{1E1E80B6-7C83-4D94-9932-0A4A917AC431}" destId="{0E644414-5959-4308-A62C-BD81D287F6EA}" srcOrd="1" destOrd="0" presId="urn:microsoft.com/office/officeart/2005/8/layout/hierarchy1"/>
    <dgm:cxn modelId="{55EC8F7D-2568-4552-B6F9-E20D85D457EF}" type="presParOf" srcId="{0E644414-5959-4308-A62C-BD81D287F6EA}" destId="{332120B5-7FEA-4743-9C3D-6DA82CD1DB63}" srcOrd="0" destOrd="0" presId="urn:microsoft.com/office/officeart/2005/8/layout/hierarchy1"/>
    <dgm:cxn modelId="{8C84BA96-AF1D-4074-A52D-B13EECACE691}" type="presParOf" srcId="{0E644414-5959-4308-A62C-BD81D287F6EA}" destId="{16B05244-C807-402C-998E-AA9FCF0C137D}" srcOrd="1" destOrd="0" presId="urn:microsoft.com/office/officeart/2005/8/layout/hierarchy1"/>
    <dgm:cxn modelId="{2249C7D2-C246-4146-AF75-120C6127F482}" type="presParOf" srcId="{16B05244-C807-402C-998E-AA9FCF0C137D}" destId="{CB8F18AB-D254-4A7E-8345-C4EAEF9DB75F}" srcOrd="0" destOrd="0" presId="urn:microsoft.com/office/officeart/2005/8/layout/hierarchy1"/>
    <dgm:cxn modelId="{F856DFCA-7378-4767-B4CE-6B779524AF99}" type="presParOf" srcId="{CB8F18AB-D254-4A7E-8345-C4EAEF9DB75F}" destId="{D9720D35-AE03-49B3-B2B6-4724F266F31D}" srcOrd="0" destOrd="0" presId="urn:microsoft.com/office/officeart/2005/8/layout/hierarchy1"/>
    <dgm:cxn modelId="{819B670B-D619-4D45-B265-107D6AD72C58}" type="presParOf" srcId="{CB8F18AB-D254-4A7E-8345-C4EAEF9DB75F}" destId="{48EFDEFB-BCC2-48E0-B2C2-C359693249BE}" srcOrd="1" destOrd="0" presId="urn:microsoft.com/office/officeart/2005/8/layout/hierarchy1"/>
    <dgm:cxn modelId="{8CF5F90E-C2F1-49B3-B220-565248535CF9}" type="presParOf" srcId="{16B05244-C807-402C-998E-AA9FCF0C137D}" destId="{714039A8-732C-423F-9315-89BAEC1540B2}" srcOrd="1" destOrd="0" presId="urn:microsoft.com/office/officeart/2005/8/layout/hierarchy1"/>
    <dgm:cxn modelId="{B64C35D6-33F2-401A-80F5-7C0844356D19}" type="presParOf" srcId="{A9CD1D48-EB72-4C92-BECD-0805AABABE42}" destId="{DD3FC834-FEE8-496E-8CFE-A9D632D301C0}" srcOrd="2" destOrd="0" presId="urn:microsoft.com/office/officeart/2005/8/layout/hierarchy1"/>
    <dgm:cxn modelId="{65EE0B1B-B3C8-4AE1-9FAD-1514B90D0C37}" type="presParOf" srcId="{A9CD1D48-EB72-4C92-BECD-0805AABABE42}" destId="{BECEDE11-E0A7-4A59-B5EE-34314B36E766}" srcOrd="3" destOrd="0" presId="urn:microsoft.com/office/officeart/2005/8/layout/hierarchy1"/>
    <dgm:cxn modelId="{80E8E71E-1CCA-4A4F-9974-A581AF694838}" type="presParOf" srcId="{BECEDE11-E0A7-4A59-B5EE-34314B36E766}" destId="{49B7AD05-A52D-4F84-BDB0-178D9E85CA4D}" srcOrd="0" destOrd="0" presId="urn:microsoft.com/office/officeart/2005/8/layout/hierarchy1"/>
    <dgm:cxn modelId="{596AF335-CA16-4BB3-BEF8-B94F441291E0}" type="presParOf" srcId="{49B7AD05-A52D-4F84-BDB0-178D9E85CA4D}" destId="{7ECC7136-5480-48EB-A2C7-DA1294731D42}" srcOrd="0" destOrd="0" presId="urn:microsoft.com/office/officeart/2005/8/layout/hierarchy1"/>
    <dgm:cxn modelId="{6D94C792-8DF4-4D70-AF61-2DC712CB10AA}" type="presParOf" srcId="{49B7AD05-A52D-4F84-BDB0-178D9E85CA4D}" destId="{EB222A32-56F1-42FB-940A-1AC6FEC45642}" srcOrd="1" destOrd="0" presId="urn:microsoft.com/office/officeart/2005/8/layout/hierarchy1"/>
    <dgm:cxn modelId="{91CD820B-A75D-4695-A346-01C21321B1A5}" type="presParOf" srcId="{BECEDE11-E0A7-4A59-B5EE-34314B36E766}" destId="{A9C1FE93-EE4A-4AE3-8101-09652953B707}" srcOrd="1" destOrd="0" presId="urn:microsoft.com/office/officeart/2005/8/layout/hierarchy1"/>
    <dgm:cxn modelId="{0086B516-3BDD-4CC0-A174-9D8619E994B8}" type="presParOf" srcId="{A9C1FE93-EE4A-4AE3-8101-09652953B707}" destId="{D25C74B3-EC24-4504-B245-5A691B73FA7C}" srcOrd="0" destOrd="0" presId="urn:microsoft.com/office/officeart/2005/8/layout/hierarchy1"/>
    <dgm:cxn modelId="{BDA2D2AB-727B-4948-82BB-27B8F5553674}" type="presParOf" srcId="{A9C1FE93-EE4A-4AE3-8101-09652953B707}" destId="{2107E6A3-7C26-42E5-B401-76734DBEB5A0}" srcOrd="1" destOrd="0" presId="urn:microsoft.com/office/officeart/2005/8/layout/hierarchy1"/>
    <dgm:cxn modelId="{E4D6B9B4-D9A6-4D45-88FC-626C57BF8DF6}" type="presParOf" srcId="{2107E6A3-7C26-42E5-B401-76734DBEB5A0}" destId="{09737A44-A903-46D6-A271-A0848DB60D33}" srcOrd="0" destOrd="0" presId="urn:microsoft.com/office/officeart/2005/8/layout/hierarchy1"/>
    <dgm:cxn modelId="{C3E4D109-939E-4A2A-B847-1A7749F52C22}" type="presParOf" srcId="{09737A44-A903-46D6-A271-A0848DB60D33}" destId="{0DE97A99-0E4A-47C5-AF16-E7213AA3C7FA}" srcOrd="0" destOrd="0" presId="urn:microsoft.com/office/officeart/2005/8/layout/hierarchy1"/>
    <dgm:cxn modelId="{AC46F41C-001A-44FF-A8F6-CD8C8E70302C}" type="presParOf" srcId="{09737A44-A903-46D6-A271-A0848DB60D33}" destId="{1BCF13DA-2F60-4F62-8328-BFDE7C3F7979}" srcOrd="1" destOrd="0" presId="urn:microsoft.com/office/officeart/2005/8/layout/hierarchy1"/>
    <dgm:cxn modelId="{F04060B5-6B1A-4646-A66A-84DEFA347E4B}" type="presParOf" srcId="{2107E6A3-7C26-42E5-B401-76734DBEB5A0}" destId="{DBEBB21B-0DEF-4E68-A7FF-912E7817725D}" srcOrd="1" destOrd="0" presId="urn:microsoft.com/office/officeart/2005/8/layout/hierarchy1"/>
    <dgm:cxn modelId="{512098FC-98BB-4176-87A0-7A76C90C014B}" type="presParOf" srcId="{A9CD1D48-EB72-4C92-BECD-0805AABABE42}" destId="{1CE5406A-18C6-46AF-B361-8DC18D1B0208}" srcOrd="4" destOrd="0" presId="urn:microsoft.com/office/officeart/2005/8/layout/hierarchy1"/>
    <dgm:cxn modelId="{47AD7487-CEDA-4F03-AE8D-1AB86E66DA21}" type="presParOf" srcId="{A9CD1D48-EB72-4C92-BECD-0805AABABE42}" destId="{8074CAF3-9937-4028-AE61-AA8F2169DF05}" srcOrd="5" destOrd="0" presId="urn:microsoft.com/office/officeart/2005/8/layout/hierarchy1"/>
    <dgm:cxn modelId="{99683769-F2A1-4715-B7FB-D0D8F94FFA2D}" type="presParOf" srcId="{8074CAF3-9937-4028-AE61-AA8F2169DF05}" destId="{C361C8AF-DA35-4DD6-BEB9-451EBEDFEE55}" srcOrd="0" destOrd="0" presId="urn:microsoft.com/office/officeart/2005/8/layout/hierarchy1"/>
    <dgm:cxn modelId="{102768B3-A3D5-45F4-97DA-B0C6D74F1F72}" type="presParOf" srcId="{C361C8AF-DA35-4DD6-BEB9-451EBEDFEE55}" destId="{B5526BC3-F806-4EA2-AFA4-0CB7FB104913}" srcOrd="0" destOrd="0" presId="urn:microsoft.com/office/officeart/2005/8/layout/hierarchy1"/>
    <dgm:cxn modelId="{3BAACCDF-FB24-4E70-B816-2B1AD05E8554}" type="presParOf" srcId="{C361C8AF-DA35-4DD6-BEB9-451EBEDFEE55}" destId="{A009BB8C-CA72-4070-BD35-2038833B76B2}" srcOrd="1" destOrd="0" presId="urn:microsoft.com/office/officeart/2005/8/layout/hierarchy1"/>
    <dgm:cxn modelId="{96F58FCB-9AFA-49AF-9742-BDCE07529565}" type="presParOf" srcId="{8074CAF3-9937-4028-AE61-AA8F2169DF05}" destId="{821E3D13-65B8-47A9-97E5-A0CCD56C0947}" srcOrd="1" destOrd="0" presId="urn:microsoft.com/office/officeart/2005/8/layout/hierarchy1"/>
    <dgm:cxn modelId="{E0C049EA-1D66-4A3E-A361-B9FCF33F526C}" type="presParOf" srcId="{821E3D13-65B8-47A9-97E5-A0CCD56C0947}" destId="{D8177C5F-02B5-4041-902C-7C48EBEE4790}" srcOrd="0" destOrd="0" presId="urn:microsoft.com/office/officeart/2005/8/layout/hierarchy1"/>
    <dgm:cxn modelId="{BEAE854D-F9B6-4BB2-BBAE-82EDEF3482B0}" type="presParOf" srcId="{821E3D13-65B8-47A9-97E5-A0CCD56C0947}" destId="{4BE252FE-1D73-4D72-AD0E-252613B5E3A9}" srcOrd="1" destOrd="0" presId="urn:microsoft.com/office/officeart/2005/8/layout/hierarchy1"/>
    <dgm:cxn modelId="{906AA25B-4B28-4A70-9D8D-1CC1BFB878DF}" type="presParOf" srcId="{4BE252FE-1D73-4D72-AD0E-252613B5E3A9}" destId="{779EC9ED-66F7-4A31-A239-75BB106C7FC9}" srcOrd="0" destOrd="0" presId="urn:microsoft.com/office/officeart/2005/8/layout/hierarchy1"/>
    <dgm:cxn modelId="{572CCE6C-EA40-447B-8664-AC8D242392F1}" type="presParOf" srcId="{779EC9ED-66F7-4A31-A239-75BB106C7FC9}" destId="{D9FCE8A5-03CB-4F43-9AF2-FBDFB687A49A}" srcOrd="0" destOrd="0" presId="urn:microsoft.com/office/officeart/2005/8/layout/hierarchy1"/>
    <dgm:cxn modelId="{931C16BB-CA94-41AE-BC02-14A2E7AE3C2F}" type="presParOf" srcId="{779EC9ED-66F7-4A31-A239-75BB106C7FC9}" destId="{ECC622F6-B5D1-4403-99DA-694BB69A7FCD}" srcOrd="1" destOrd="0" presId="urn:microsoft.com/office/officeart/2005/8/layout/hierarchy1"/>
    <dgm:cxn modelId="{9A485B1E-037C-4A2A-BC16-73C1420ECC71}" type="presParOf" srcId="{4BE252FE-1D73-4D72-AD0E-252613B5E3A9}" destId="{CA461C93-019A-4DF6-9C0E-FD35ECC8E9A4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116B7F-F18D-40EF-8DEB-8C6145245B1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C57C42-F1AB-436B-BEC9-FF8EBFF59FA3}">
      <dgm:prSet phldrT="[Text]"/>
      <dgm:spPr/>
      <dgm:t>
        <a:bodyPr/>
        <a:lstStyle/>
        <a:p>
          <a:r>
            <a:rPr lang="en-US" dirty="0" smtClean="0"/>
            <a:t>Stage II (high tumor burden) + Stage III</a:t>
          </a:r>
          <a:endParaRPr lang="en-US" dirty="0"/>
        </a:p>
      </dgm:t>
    </dgm:pt>
    <dgm:pt modelId="{D9DE25D2-483A-4E15-9072-9DB42AEB9A86}" type="parTrans" cxnId="{AC30DEF7-A900-44CD-BD75-1ED019C0B96C}">
      <dgm:prSet/>
      <dgm:spPr/>
      <dgm:t>
        <a:bodyPr/>
        <a:lstStyle/>
        <a:p>
          <a:endParaRPr lang="en-US"/>
        </a:p>
      </dgm:t>
    </dgm:pt>
    <dgm:pt modelId="{E4D4E900-1451-4A35-8DB9-E04E454F8CEB}" type="sibTrans" cxnId="{AC30DEF7-A900-44CD-BD75-1ED019C0B96C}">
      <dgm:prSet/>
      <dgm:spPr/>
      <dgm:t>
        <a:bodyPr/>
        <a:lstStyle/>
        <a:p>
          <a:endParaRPr lang="en-US"/>
        </a:p>
      </dgm:t>
    </dgm:pt>
    <dgm:pt modelId="{F40159D0-79AA-4949-91D9-487F07BA2A9C}">
      <dgm:prSet phldrT="[Text]"/>
      <dgm:spPr/>
      <dgm:t>
        <a:bodyPr/>
        <a:lstStyle/>
        <a:p>
          <a:r>
            <a:rPr lang="en-US" dirty="0" smtClean="0"/>
            <a:t>Good prognosis</a:t>
          </a:r>
          <a:endParaRPr lang="en-US" dirty="0"/>
        </a:p>
      </dgm:t>
    </dgm:pt>
    <dgm:pt modelId="{40C9846B-857F-4D45-88C2-1BC58A9F7A8A}" type="parTrans" cxnId="{9B5A20B6-C2F0-4DEF-8974-9296B801D898}">
      <dgm:prSet/>
      <dgm:spPr/>
      <dgm:t>
        <a:bodyPr/>
        <a:lstStyle/>
        <a:p>
          <a:endParaRPr lang="en-US"/>
        </a:p>
      </dgm:t>
    </dgm:pt>
    <dgm:pt modelId="{C0C9099F-0BA4-4BD9-A2B7-57FEB87361B2}" type="sibTrans" cxnId="{9B5A20B6-C2F0-4DEF-8974-9296B801D898}">
      <dgm:prSet/>
      <dgm:spPr/>
      <dgm:t>
        <a:bodyPr/>
        <a:lstStyle/>
        <a:p>
          <a:endParaRPr lang="en-US"/>
        </a:p>
      </dgm:t>
    </dgm:pt>
    <dgm:pt modelId="{E4E5A34B-6BA5-405C-AEAC-ED41E42E1D76}">
      <dgm:prSet phldrT="[Text]"/>
      <dgm:spPr/>
      <dgm:t>
        <a:bodyPr/>
        <a:lstStyle/>
        <a:p>
          <a:r>
            <a:rPr lang="en-US" dirty="0" smtClean="0"/>
            <a:t>BEP x 3 cycle +/- surgery or EP x 4 cycles</a:t>
          </a:r>
          <a:endParaRPr lang="en-US" dirty="0"/>
        </a:p>
      </dgm:t>
    </dgm:pt>
    <dgm:pt modelId="{0901489B-830A-4803-ABB5-C1FAAC49FC2C}" type="parTrans" cxnId="{E6DAE82C-780D-49CA-8D6B-2446DE4F9F94}">
      <dgm:prSet/>
      <dgm:spPr/>
      <dgm:t>
        <a:bodyPr/>
        <a:lstStyle/>
        <a:p>
          <a:endParaRPr lang="en-US"/>
        </a:p>
      </dgm:t>
    </dgm:pt>
    <dgm:pt modelId="{E9DB5351-70DB-483A-933D-B6207FB2DE91}" type="sibTrans" cxnId="{E6DAE82C-780D-49CA-8D6B-2446DE4F9F94}">
      <dgm:prSet/>
      <dgm:spPr/>
      <dgm:t>
        <a:bodyPr/>
        <a:lstStyle/>
        <a:p>
          <a:endParaRPr lang="en-US"/>
        </a:p>
      </dgm:t>
    </dgm:pt>
    <dgm:pt modelId="{F90048DA-B071-4031-9A1E-6967D27C6261}">
      <dgm:prSet phldrT="[Text]"/>
      <dgm:spPr/>
      <dgm:t>
        <a:bodyPr/>
        <a:lstStyle/>
        <a:p>
          <a:r>
            <a:rPr lang="en-US" dirty="0" smtClean="0"/>
            <a:t>Intermediate and poor prognosis</a:t>
          </a:r>
          <a:endParaRPr lang="en-US" dirty="0"/>
        </a:p>
      </dgm:t>
    </dgm:pt>
    <dgm:pt modelId="{C8886038-6995-468B-AB25-17B65A5F5B1C}" type="parTrans" cxnId="{1ABC424D-82BC-4F18-96E4-BDC05062D8E4}">
      <dgm:prSet/>
      <dgm:spPr/>
      <dgm:t>
        <a:bodyPr/>
        <a:lstStyle/>
        <a:p>
          <a:endParaRPr lang="en-US"/>
        </a:p>
      </dgm:t>
    </dgm:pt>
    <dgm:pt modelId="{911CBE3A-7610-4146-A053-D79F1A02CB3B}" type="sibTrans" cxnId="{1ABC424D-82BC-4F18-96E4-BDC05062D8E4}">
      <dgm:prSet/>
      <dgm:spPr/>
      <dgm:t>
        <a:bodyPr/>
        <a:lstStyle/>
        <a:p>
          <a:endParaRPr lang="en-US"/>
        </a:p>
      </dgm:t>
    </dgm:pt>
    <dgm:pt modelId="{E0A8F9EF-B954-4411-A728-DF29DD48F05F}">
      <dgm:prSet phldrT="[Text]"/>
      <dgm:spPr/>
      <dgm:t>
        <a:bodyPr/>
        <a:lstStyle/>
        <a:p>
          <a:r>
            <a:rPr lang="en-US" dirty="0" err="1" smtClean="0"/>
            <a:t>Seminoma</a:t>
          </a:r>
          <a:endParaRPr lang="en-US" dirty="0"/>
        </a:p>
      </dgm:t>
    </dgm:pt>
    <dgm:pt modelId="{305FB670-52EC-4BAB-92C1-9B8B28C956B4}" type="parTrans" cxnId="{9A29B7A1-BB3A-466A-8AE7-4DD90B9D6BA2}">
      <dgm:prSet/>
      <dgm:spPr/>
      <dgm:t>
        <a:bodyPr/>
        <a:lstStyle/>
        <a:p>
          <a:endParaRPr lang="en-US"/>
        </a:p>
      </dgm:t>
    </dgm:pt>
    <dgm:pt modelId="{CD14DAA3-F53C-4622-8768-0AD1EA1C175B}" type="sibTrans" cxnId="{9A29B7A1-BB3A-466A-8AE7-4DD90B9D6BA2}">
      <dgm:prSet/>
      <dgm:spPr/>
      <dgm:t>
        <a:bodyPr/>
        <a:lstStyle/>
        <a:p>
          <a:endParaRPr lang="en-US"/>
        </a:p>
      </dgm:t>
    </dgm:pt>
    <dgm:pt modelId="{9D09CD96-5470-4042-BB75-2B71CB0133BD}">
      <dgm:prSet/>
      <dgm:spPr/>
      <dgm:t>
        <a:bodyPr/>
        <a:lstStyle/>
        <a:p>
          <a:r>
            <a:rPr lang="en-US" dirty="0" smtClean="0"/>
            <a:t>VIP (</a:t>
          </a:r>
          <a:r>
            <a:rPr lang="en-US" dirty="0" err="1" smtClean="0"/>
            <a:t>Ifosfamide</a:t>
          </a:r>
          <a:r>
            <a:rPr lang="en-US" dirty="0" smtClean="0"/>
            <a:t> + </a:t>
          </a:r>
          <a:r>
            <a:rPr lang="en-US" dirty="0" err="1" smtClean="0"/>
            <a:t>Etoposide</a:t>
          </a:r>
          <a:r>
            <a:rPr lang="en-US" dirty="0" smtClean="0"/>
            <a:t> + </a:t>
          </a:r>
          <a:r>
            <a:rPr lang="en-US" dirty="0" err="1" smtClean="0"/>
            <a:t>Cisplatin</a:t>
          </a:r>
          <a:r>
            <a:rPr lang="en-US" dirty="0" smtClean="0"/>
            <a:t>)</a:t>
          </a:r>
          <a:endParaRPr lang="en-US" dirty="0"/>
        </a:p>
      </dgm:t>
    </dgm:pt>
    <dgm:pt modelId="{762113C9-D9F4-4F16-A0E9-6664DA58E488}" type="parTrans" cxnId="{43820476-9D21-4188-95F2-460DA339B366}">
      <dgm:prSet/>
      <dgm:spPr/>
      <dgm:t>
        <a:bodyPr/>
        <a:lstStyle/>
        <a:p>
          <a:endParaRPr lang="en-US"/>
        </a:p>
      </dgm:t>
    </dgm:pt>
    <dgm:pt modelId="{4CE39600-96C0-4749-8AD8-6346A721164C}" type="sibTrans" cxnId="{43820476-9D21-4188-95F2-460DA339B366}">
      <dgm:prSet/>
      <dgm:spPr/>
      <dgm:t>
        <a:bodyPr/>
        <a:lstStyle/>
        <a:p>
          <a:endParaRPr lang="en-US"/>
        </a:p>
      </dgm:t>
    </dgm:pt>
    <dgm:pt modelId="{866F4B91-4ECF-4FBA-8D8B-9833EB1F02C3}">
      <dgm:prSet/>
      <dgm:spPr/>
      <dgm:t>
        <a:bodyPr/>
        <a:lstStyle/>
        <a:p>
          <a:r>
            <a:rPr lang="en-US" dirty="0" smtClean="0"/>
            <a:t>NSGCT</a:t>
          </a:r>
          <a:endParaRPr lang="en-US" dirty="0"/>
        </a:p>
      </dgm:t>
    </dgm:pt>
    <dgm:pt modelId="{ECABEF38-97E9-4DC2-A7BF-DB4D7E12E9B8}" type="parTrans" cxnId="{46611A56-39BB-4B16-B43B-BBAD6394D2E2}">
      <dgm:prSet/>
      <dgm:spPr/>
      <dgm:t>
        <a:bodyPr/>
        <a:lstStyle/>
        <a:p>
          <a:endParaRPr lang="en-US"/>
        </a:p>
      </dgm:t>
    </dgm:pt>
    <dgm:pt modelId="{75EFF9B9-492F-490E-BDC7-66A268537E22}" type="sibTrans" cxnId="{46611A56-39BB-4B16-B43B-BBAD6394D2E2}">
      <dgm:prSet/>
      <dgm:spPr/>
      <dgm:t>
        <a:bodyPr/>
        <a:lstStyle/>
        <a:p>
          <a:endParaRPr lang="en-US"/>
        </a:p>
      </dgm:t>
    </dgm:pt>
    <dgm:pt modelId="{4C6D1E30-E645-476A-9500-C76027AFC7E0}">
      <dgm:prSet/>
      <dgm:spPr/>
      <dgm:t>
        <a:bodyPr/>
        <a:lstStyle/>
        <a:p>
          <a:r>
            <a:rPr lang="en-US" dirty="0" smtClean="0"/>
            <a:t>BEP x 4 cycles or VIP if risk of </a:t>
          </a:r>
          <a:r>
            <a:rPr lang="en-US" dirty="0" err="1" smtClean="0"/>
            <a:t>pulm</a:t>
          </a:r>
          <a:r>
            <a:rPr lang="en-US" dirty="0" smtClean="0"/>
            <a:t> toxicity is high</a:t>
          </a:r>
          <a:endParaRPr lang="en-US" dirty="0"/>
        </a:p>
      </dgm:t>
    </dgm:pt>
    <dgm:pt modelId="{D87422AD-8B89-40EA-81A9-C7390F55C077}" type="parTrans" cxnId="{DE92E8E8-0B77-46ED-A645-347C49721E09}">
      <dgm:prSet/>
      <dgm:spPr/>
      <dgm:t>
        <a:bodyPr/>
        <a:lstStyle/>
        <a:p>
          <a:endParaRPr lang="en-US"/>
        </a:p>
      </dgm:t>
    </dgm:pt>
    <dgm:pt modelId="{DD1ABA7F-8F46-49E7-A3AA-0400F712FCA7}" type="sibTrans" cxnId="{DE92E8E8-0B77-46ED-A645-347C49721E09}">
      <dgm:prSet/>
      <dgm:spPr/>
      <dgm:t>
        <a:bodyPr/>
        <a:lstStyle/>
        <a:p>
          <a:endParaRPr lang="en-US"/>
        </a:p>
      </dgm:t>
    </dgm:pt>
    <dgm:pt modelId="{7F19EFB3-57E6-4B6A-87F1-173C40A715AA}" type="pres">
      <dgm:prSet presAssocID="{93116B7F-F18D-40EF-8DEB-8C6145245B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D5ECA03-CF8E-401E-A4E2-B6E78B3577C1}" type="pres">
      <dgm:prSet presAssocID="{80C57C42-F1AB-436B-BEC9-FF8EBFF59FA3}" presName="hierRoot1" presStyleCnt="0"/>
      <dgm:spPr/>
    </dgm:pt>
    <dgm:pt modelId="{0506D6AC-A625-4EE5-BF53-4D5D079114A5}" type="pres">
      <dgm:prSet presAssocID="{80C57C42-F1AB-436B-BEC9-FF8EBFF59FA3}" presName="composite" presStyleCnt="0"/>
      <dgm:spPr/>
    </dgm:pt>
    <dgm:pt modelId="{C4C8A963-40E2-4663-B601-A2865A9E0B67}" type="pres">
      <dgm:prSet presAssocID="{80C57C42-F1AB-436B-BEC9-FF8EBFF59FA3}" presName="background" presStyleLbl="node0" presStyleIdx="0" presStyleCnt="1"/>
      <dgm:spPr/>
    </dgm:pt>
    <dgm:pt modelId="{2375484F-3601-4578-9698-BB82723B4DC2}" type="pres">
      <dgm:prSet presAssocID="{80C57C42-F1AB-436B-BEC9-FF8EBFF59FA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C3EBB5-91F8-4E1A-8C3B-2BC7FA93519D}" type="pres">
      <dgm:prSet presAssocID="{80C57C42-F1AB-436B-BEC9-FF8EBFF59FA3}" presName="hierChild2" presStyleCnt="0"/>
      <dgm:spPr/>
    </dgm:pt>
    <dgm:pt modelId="{5FD6C33E-09A7-4C23-8B84-A31656F17843}" type="pres">
      <dgm:prSet presAssocID="{40C9846B-857F-4D45-88C2-1BC58A9F7A8A}" presName="Name10" presStyleLbl="parChTrans1D2" presStyleIdx="0" presStyleCnt="2"/>
      <dgm:spPr/>
    </dgm:pt>
    <dgm:pt modelId="{BF5E3B6A-8A58-40B0-ADC4-A9135F243FA3}" type="pres">
      <dgm:prSet presAssocID="{F40159D0-79AA-4949-91D9-487F07BA2A9C}" presName="hierRoot2" presStyleCnt="0"/>
      <dgm:spPr/>
    </dgm:pt>
    <dgm:pt modelId="{732B284C-1E10-4D52-9BC3-8B0D49AD2603}" type="pres">
      <dgm:prSet presAssocID="{F40159D0-79AA-4949-91D9-487F07BA2A9C}" presName="composite2" presStyleCnt="0"/>
      <dgm:spPr/>
    </dgm:pt>
    <dgm:pt modelId="{425A7E89-43E0-49F7-A25D-6D67DEB62AEB}" type="pres">
      <dgm:prSet presAssocID="{F40159D0-79AA-4949-91D9-487F07BA2A9C}" presName="background2" presStyleLbl="node2" presStyleIdx="0" presStyleCnt="2"/>
      <dgm:spPr/>
    </dgm:pt>
    <dgm:pt modelId="{DEF7E736-CC49-4478-AC1B-42DCD543FA9C}" type="pres">
      <dgm:prSet presAssocID="{F40159D0-79AA-4949-91D9-487F07BA2A9C}" presName="text2" presStyleLbl="fgAcc2" presStyleIdx="0" presStyleCnt="2">
        <dgm:presLayoutVars>
          <dgm:chPref val="3"/>
        </dgm:presLayoutVars>
      </dgm:prSet>
      <dgm:spPr/>
    </dgm:pt>
    <dgm:pt modelId="{41B9664A-BC80-4FFD-A077-98DEC37B5C1A}" type="pres">
      <dgm:prSet presAssocID="{F40159D0-79AA-4949-91D9-487F07BA2A9C}" presName="hierChild3" presStyleCnt="0"/>
      <dgm:spPr/>
    </dgm:pt>
    <dgm:pt modelId="{DC772CCC-6665-42C0-855A-B2F2C4B8EEAC}" type="pres">
      <dgm:prSet presAssocID="{0901489B-830A-4803-ABB5-C1FAAC49FC2C}" presName="Name17" presStyleLbl="parChTrans1D3" presStyleIdx="0" presStyleCnt="3"/>
      <dgm:spPr/>
    </dgm:pt>
    <dgm:pt modelId="{F25D8805-D971-4574-9C65-2143362785B0}" type="pres">
      <dgm:prSet presAssocID="{E4E5A34B-6BA5-405C-AEAC-ED41E42E1D76}" presName="hierRoot3" presStyleCnt="0"/>
      <dgm:spPr/>
    </dgm:pt>
    <dgm:pt modelId="{90E67B78-FDB7-49C8-B561-58860B3D499A}" type="pres">
      <dgm:prSet presAssocID="{E4E5A34B-6BA5-405C-AEAC-ED41E42E1D76}" presName="composite3" presStyleCnt="0"/>
      <dgm:spPr/>
    </dgm:pt>
    <dgm:pt modelId="{D8DE9EFE-AB49-4F5D-B7F4-61D31FAA4B21}" type="pres">
      <dgm:prSet presAssocID="{E4E5A34B-6BA5-405C-AEAC-ED41E42E1D76}" presName="background3" presStyleLbl="node3" presStyleIdx="0" presStyleCnt="3"/>
      <dgm:spPr/>
    </dgm:pt>
    <dgm:pt modelId="{489E6D78-778D-4242-82A2-537D51758F34}" type="pres">
      <dgm:prSet presAssocID="{E4E5A34B-6BA5-405C-AEAC-ED41E42E1D76}" presName="text3" presStyleLbl="fgAcc3" presStyleIdx="0" presStyleCnt="3">
        <dgm:presLayoutVars>
          <dgm:chPref val="3"/>
        </dgm:presLayoutVars>
      </dgm:prSet>
      <dgm:spPr/>
    </dgm:pt>
    <dgm:pt modelId="{E1F12A79-5DCB-447E-B03F-EE62F879B5C8}" type="pres">
      <dgm:prSet presAssocID="{E4E5A34B-6BA5-405C-AEAC-ED41E42E1D76}" presName="hierChild4" presStyleCnt="0"/>
      <dgm:spPr/>
    </dgm:pt>
    <dgm:pt modelId="{3C546AF7-3634-4FA1-B4BE-383899BC57EA}" type="pres">
      <dgm:prSet presAssocID="{C8886038-6995-468B-AB25-17B65A5F5B1C}" presName="Name10" presStyleLbl="parChTrans1D2" presStyleIdx="1" presStyleCnt="2"/>
      <dgm:spPr/>
    </dgm:pt>
    <dgm:pt modelId="{2760D96A-0573-4A57-9436-E58D08A308C0}" type="pres">
      <dgm:prSet presAssocID="{F90048DA-B071-4031-9A1E-6967D27C6261}" presName="hierRoot2" presStyleCnt="0"/>
      <dgm:spPr/>
    </dgm:pt>
    <dgm:pt modelId="{C660E8B0-0513-4273-9F3F-9319748E145E}" type="pres">
      <dgm:prSet presAssocID="{F90048DA-B071-4031-9A1E-6967D27C6261}" presName="composite2" presStyleCnt="0"/>
      <dgm:spPr/>
    </dgm:pt>
    <dgm:pt modelId="{A276D61D-198F-40A6-8E9E-561E203002CC}" type="pres">
      <dgm:prSet presAssocID="{F90048DA-B071-4031-9A1E-6967D27C6261}" presName="background2" presStyleLbl="node2" presStyleIdx="1" presStyleCnt="2"/>
      <dgm:spPr/>
    </dgm:pt>
    <dgm:pt modelId="{93E118C7-B82B-4E14-8B28-75CDC13019C8}" type="pres">
      <dgm:prSet presAssocID="{F90048DA-B071-4031-9A1E-6967D27C626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C6140E-5C55-40BC-8159-DE5E78B14F5B}" type="pres">
      <dgm:prSet presAssocID="{F90048DA-B071-4031-9A1E-6967D27C6261}" presName="hierChild3" presStyleCnt="0"/>
      <dgm:spPr/>
    </dgm:pt>
    <dgm:pt modelId="{17789F3F-3A56-4652-84B8-8C33941F417B}" type="pres">
      <dgm:prSet presAssocID="{305FB670-52EC-4BAB-92C1-9B8B28C956B4}" presName="Name17" presStyleLbl="parChTrans1D3" presStyleIdx="1" presStyleCnt="3"/>
      <dgm:spPr/>
    </dgm:pt>
    <dgm:pt modelId="{D6AFC3E3-65D6-4BCC-9E55-43337C767510}" type="pres">
      <dgm:prSet presAssocID="{E0A8F9EF-B954-4411-A728-DF29DD48F05F}" presName="hierRoot3" presStyleCnt="0"/>
      <dgm:spPr/>
    </dgm:pt>
    <dgm:pt modelId="{761CC281-03C4-41D7-B75A-FBEF9376DB4C}" type="pres">
      <dgm:prSet presAssocID="{E0A8F9EF-B954-4411-A728-DF29DD48F05F}" presName="composite3" presStyleCnt="0"/>
      <dgm:spPr/>
    </dgm:pt>
    <dgm:pt modelId="{AFDFB4E5-B719-43EA-986A-1043C16B6046}" type="pres">
      <dgm:prSet presAssocID="{E0A8F9EF-B954-4411-A728-DF29DD48F05F}" presName="background3" presStyleLbl="node3" presStyleIdx="1" presStyleCnt="3"/>
      <dgm:spPr/>
    </dgm:pt>
    <dgm:pt modelId="{B944A791-81CB-4D8B-92D5-C96F0F29B527}" type="pres">
      <dgm:prSet presAssocID="{E0A8F9EF-B954-4411-A728-DF29DD48F05F}" presName="text3" presStyleLbl="fgAcc3" presStyleIdx="1" presStyleCnt="3">
        <dgm:presLayoutVars>
          <dgm:chPref val="3"/>
        </dgm:presLayoutVars>
      </dgm:prSet>
      <dgm:spPr/>
    </dgm:pt>
    <dgm:pt modelId="{F8FA0BF6-4B43-4C87-B8E9-A64787887698}" type="pres">
      <dgm:prSet presAssocID="{E0A8F9EF-B954-4411-A728-DF29DD48F05F}" presName="hierChild4" presStyleCnt="0"/>
      <dgm:spPr/>
    </dgm:pt>
    <dgm:pt modelId="{950CA025-B58C-4B47-8C79-C6C73B9EB407}" type="pres">
      <dgm:prSet presAssocID="{762113C9-D9F4-4F16-A0E9-6664DA58E488}" presName="Name23" presStyleLbl="parChTrans1D4" presStyleIdx="0" presStyleCnt="2"/>
      <dgm:spPr/>
    </dgm:pt>
    <dgm:pt modelId="{50225D5A-D75D-4E42-92E9-12C6150C29F1}" type="pres">
      <dgm:prSet presAssocID="{9D09CD96-5470-4042-BB75-2B71CB0133BD}" presName="hierRoot4" presStyleCnt="0"/>
      <dgm:spPr/>
    </dgm:pt>
    <dgm:pt modelId="{F5BCA982-1332-4D15-8C09-2BB4D2ADCB35}" type="pres">
      <dgm:prSet presAssocID="{9D09CD96-5470-4042-BB75-2B71CB0133BD}" presName="composite4" presStyleCnt="0"/>
      <dgm:spPr/>
    </dgm:pt>
    <dgm:pt modelId="{666E83DC-BBC3-4C04-A63F-9B8227B0E15F}" type="pres">
      <dgm:prSet presAssocID="{9D09CD96-5470-4042-BB75-2B71CB0133BD}" presName="background4" presStyleLbl="node4" presStyleIdx="0" presStyleCnt="2"/>
      <dgm:spPr/>
    </dgm:pt>
    <dgm:pt modelId="{FA9682F7-3910-4C4A-98DC-D888D0E693EA}" type="pres">
      <dgm:prSet presAssocID="{9D09CD96-5470-4042-BB75-2B71CB0133BD}" presName="text4" presStyleLbl="fgAcc4" presStyleIdx="0" presStyleCnt="2">
        <dgm:presLayoutVars>
          <dgm:chPref val="3"/>
        </dgm:presLayoutVars>
      </dgm:prSet>
      <dgm:spPr/>
    </dgm:pt>
    <dgm:pt modelId="{BE82B5E4-DA2F-400A-885C-B2CF6172ACEC}" type="pres">
      <dgm:prSet presAssocID="{9D09CD96-5470-4042-BB75-2B71CB0133BD}" presName="hierChild5" presStyleCnt="0"/>
      <dgm:spPr/>
    </dgm:pt>
    <dgm:pt modelId="{58E5CD3B-35BC-4251-9988-9FC00B233815}" type="pres">
      <dgm:prSet presAssocID="{ECABEF38-97E9-4DC2-A7BF-DB4D7E12E9B8}" presName="Name17" presStyleLbl="parChTrans1D3" presStyleIdx="2" presStyleCnt="3"/>
      <dgm:spPr/>
    </dgm:pt>
    <dgm:pt modelId="{0343830F-F330-481C-A93C-902475A3454A}" type="pres">
      <dgm:prSet presAssocID="{866F4B91-4ECF-4FBA-8D8B-9833EB1F02C3}" presName="hierRoot3" presStyleCnt="0"/>
      <dgm:spPr/>
    </dgm:pt>
    <dgm:pt modelId="{3E252871-C8AC-4A7A-B291-BC37B39AC41C}" type="pres">
      <dgm:prSet presAssocID="{866F4B91-4ECF-4FBA-8D8B-9833EB1F02C3}" presName="composite3" presStyleCnt="0"/>
      <dgm:spPr/>
    </dgm:pt>
    <dgm:pt modelId="{6370E62D-1433-40EF-8D2B-C9ED926FEDBC}" type="pres">
      <dgm:prSet presAssocID="{866F4B91-4ECF-4FBA-8D8B-9833EB1F02C3}" presName="background3" presStyleLbl="node3" presStyleIdx="2" presStyleCnt="3"/>
      <dgm:spPr/>
    </dgm:pt>
    <dgm:pt modelId="{01445ED7-50C8-4631-BB99-FABD47F54084}" type="pres">
      <dgm:prSet presAssocID="{866F4B91-4ECF-4FBA-8D8B-9833EB1F02C3}" presName="text3" presStyleLbl="fgAcc3" presStyleIdx="2" presStyleCnt="3">
        <dgm:presLayoutVars>
          <dgm:chPref val="3"/>
        </dgm:presLayoutVars>
      </dgm:prSet>
      <dgm:spPr/>
    </dgm:pt>
    <dgm:pt modelId="{D7CB666B-E8E0-4D51-9353-7E2D7C08DA42}" type="pres">
      <dgm:prSet presAssocID="{866F4B91-4ECF-4FBA-8D8B-9833EB1F02C3}" presName="hierChild4" presStyleCnt="0"/>
      <dgm:spPr/>
    </dgm:pt>
    <dgm:pt modelId="{4238032E-B934-407E-99F4-3D35208948D6}" type="pres">
      <dgm:prSet presAssocID="{D87422AD-8B89-40EA-81A9-C7390F55C077}" presName="Name23" presStyleLbl="parChTrans1D4" presStyleIdx="1" presStyleCnt="2"/>
      <dgm:spPr/>
    </dgm:pt>
    <dgm:pt modelId="{C0B47975-FFC6-4848-86F5-2F8789EDBDF9}" type="pres">
      <dgm:prSet presAssocID="{4C6D1E30-E645-476A-9500-C76027AFC7E0}" presName="hierRoot4" presStyleCnt="0"/>
      <dgm:spPr/>
    </dgm:pt>
    <dgm:pt modelId="{7247EF7B-64ED-4F3D-81B9-B8195CB30B06}" type="pres">
      <dgm:prSet presAssocID="{4C6D1E30-E645-476A-9500-C76027AFC7E0}" presName="composite4" presStyleCnt="0"/>
      <dgm:spPr/>
    </dgm:pt>
    <dgm:pt modelId="{6EA9F96B-4566-4233-A344-90D1CDAD86EA}" type="pres">
      <dgm:prSet presAssocID="{4C6D1E30-E645-476A-9500-C76027AFC7E0}" presName="background4" presStyleLbl="node4" presStyleIdx="1" presStyleCnt="2"/>
      <dgm:spPr/>
    </dgm:pt>
    <dgm:pt modelId="{409ABCB0-D200-49E4-AF9F-11425240AF01}" type="pres">
      <dgm:prSet presAssocID="{4C6D1E30-E645-476A-9500-C76027AFC7E0}" presName="text4" presStyleLbl="fgAcc4" presStyleIdx="1" presStyleCnt="2">
        <dgm:presLayoutVars>
          <dgm:chPref val="3"/>
        </dgm:presLayoutVars>
      </dgm:prSet>
      <dgm:spPr/>
    </dgm:pt>
    <dgm:pt modelId="{944BBF14-F67C-4231-828D-951AB6C03B44}" type="pres">
      <dgm:prSet presAssocID="{4C6D1E30-E645-476A-9500-C76027AFC7E0}" presName="hierChild5" presStyleCnt="0"/>
      <dgm:spPr/>
    </dgm:pt>
  </dgm:ptLst>
  <dgm:cxnLst>
    <dgm:cxn modelId="{43B55609-3281-4B2E-909B-593A91378B91}" type="presOf" srcId="{E0A8F9EF-B954-4411-A728-DF29DD48F05F}" destId="{B944A791-81CB-4D8B-92D5-C96F0F29B527}" srcOrd="0" destOrd="0" presId="urn:microsoft.com/office/officeart/2005/8/layout/hierarchy1"/>
    <dgm:cxn modelId="{084FC4BA-49A9-4562-925A-3A115E89B11B}" type="presOf" srcId="{C8886038-6995-468B-AB25-17B65A5F5B1C}" destId="{3C546AF7-3634-4FA1-B4BE-383899BC57EA}" srcOrd="0" destOrd="0" presId="urn:microsoft.com/office/officeart/2005/8/layout/hierarchy1"/>
    <dgm:cxn modelId="{9A29B7A1-BB3A-466A-8AE7-4DD90B9D6BA2}" srcId="{F90048DA-B071-4031-9A1E-6967D27C6261}" destId="{E0A8F9EF-B954-4411-A728-DF29DD48F05F}" srcOrd="0" destOrd="0" parTransId="{305FB670-52EC-4BAB-92C1-9B8B28C956B4}" sibTransId="{CD14DAA3-F53C-4622-8768-0AD1EA1C175B}"/>
    <dgm:cxn modelId="{7AFF74CD-FDAB-40F1-89DE-595BCC75AB46}" type="presOf" srcId="{4C6D1E30-E645-476A-9500-C76027AFC7E0}" destId="{409ABCB0-D200-49E4-AF9F-11425240AF01}" srcOrd="0" destOrd="0" presId="urn:microsoft.com/office/officeart/2005/8/layout/hierarchy1"/>
    <dgm:cxn modelId="{46611A56-39BB-4B16-B43B-BBAD6394D2E2}" srcId="{F90048DA-B071-4031-9A1E-6967D27C6261}" destId="{866F4B91-4ECF-4FBA-8D8B-9833EB1F02C3}" srcOrd="1" destOrd="0" parTransId="{ECABEF38-97E9-4DC2-A7BF-DB4D7E12E9B8}" sibTransId="{75EFF9B9-492F-490E-BDC7-66A268537E22}"/>
    <dgm:cxn modelId="{2FC20E85-DAF1-43AC-867B-4F41D951A51A}" type="presOf" srcId="{762113C9-D9F4-4F16-A0E9-6664DA58E488}" destId="{950CA025-B58C-4B47-8C79-C6C73B9EB407}" srcOrd="0" destOrd="0" presId="urn:microsoft.com/office/officeart/2005/8/layout/hierarchy1"/>
    <dgm:cxn modelId="{C4C2174D-F1D4-41AC-95BF-D48E9DEF9102}" type="presOf" srcId="{866F4B91-4ECF-4FBA-8D8B-9833EB1F02C3}" destId="{01445ED7-50C8-4631-BB99-FABD47F54084}" srcOrd="0" destOrd="0" presId="urn:microsoft.com/office/officeart/2005/8/layout/hierarchy1"/>
    <dgm:cxn modelId="{1B09814C-4BB8-4335-8A0D-4888BD7C64FF}" type="presOf" srcId="{E4E5A34B-6BA5-405C-AEAC-ED41E42E1D76}" destId="{489E6D78-778D-4242-82A2-537D51758F34}" srcOrd="0" destOrd="0" presId="urn:microsoft.com/office/officeart/2005/8/layout/hierarchy1"/>
    <dgm:cxn modelId="{1ABC424D-82BC-4F18-96E4-BDC05062D8E4}" srcId="{80C57C42-F1AB-436B-BEC9-FF8EBFF59FA3}" destId="{F90048DA-B071-4031-9A1E-6967D27C6261}" srcOrd="1" destOrd="0" parTransId="{C8886038-6995-468B-AB25-17B65A5F5B1C}" sibTransId="{911CBE3A-7610-4146-A053-D79F1A02CB3B}"/>
    <dgm:cxn modelId="{AC30DEF7-A900-44CD-BD75-1ED019C0B96C}" srcId="{93116B7F-F18D-40EF-8DEB-8C6145245B17}" destId="{80C57C42-F1AB-436B-BEC9-FF8EBFF59FA3}" srcOrd="0" destOrd="0" parTransId="{D9DE25D2-483A-4E15-9072-9DB42AEB9A86}" sibTransId="{E4D4E900-1451-4A35-8DB9-E04E454F8CEB}"/>
    <dgm:cxn modelId="{531CD4FB-99AF-4E35-83B8-FCE77CC3EF57}" type="presOf" srcId="{305FB670-52EC-4BAB-92C1-9B8B28C956B4}" destId="{17789F3F-3A56-4652-84B8-8C33941F417B}" srcOrd="0" destOrd="0" presId="urn:microsoft.com/office/officeart/2005/8/layout/hierarchy1"/>
    <dgm:cxn modelId="{3388F1F1-70B7-4FBC-B477-D2B4C85BBB79}" type="presOf" srcId="{40C9846B-857F-4D45-88C2-1BC58A9F7A8A}" destId="{5FD6C33E-09A7-4C23-8B84-A31656F17843}" srcOrd="0" destOrd="0" presId="urn:microsoft.com/office/officeart/2005/8/layout/hierarchy1"/>
    <dgm:cxn modelId="{DE92E8E8-0B77-46ED-A645-347C49721E09}" srcId="{866F4B91-4ECF-4FBA-8D8B-9833EB1F02C3}" destId="{4C6D1E30-E645-476A-9500-C76027AFC7E0}" srcOrd="0" destOrd="0" parTransId="{D87422AD-8B89-40EA-81A9-C7390F55C077}" sibTransId="{DD1ABA7F-8F46-49E7-A3AA-0400F712FCA7}"/>
    <dgm:cxn modelId="{6403BC71-986C-4A02-8859-5C3EB0E73DD8}" type="presOf" srcId="{9D09CD96-5470-4042-BB75-2B71CB0133BD}" destId="{FA9682F7-3910-4C4A-98DC-D888D0E693EA}" srcOrd="0" destOrd="0" presId="urn:microsoft.com/office/officeart/2005/8/layout/hierarchy1"/>
    <dgm:cxn modelId="{4C520B3B-AED3-47A6-B31D-5A4144DFDE2C}" type="presOf" srcId="{ECABEF38-97E9-4DC2-A7BF-DB4D7E12E9B8}" destId="{58E5CD3B-35BC-4251-9988-9FC00B233815}" srcOrd="0" destOrd="0" presId="urn:microsoft.com/office/officeart/2005/8/layout/hierarchy1"/>
    <dgm:cxn modelId="{43820476-9D21-4188-95F2-460DA339B366}" srcId="{E0A8F9EF-B954-4411-A728-DF29DD48F05F}" destId="{9D09CD96-5470-4042-BB75-2B71CB0133BD}" srcOrd="0" destOrd="0" parTransId="{762113C9-D9F4-4F16-A0E9-6664DA58E488}" sibTransId="{4CE39600-96C0-4749-8AD8-6346A721164C}"/>
    <dgm:cxn modelId="{A9A15755-49C9-4DCF-AE84-0146CB8B9AC4}" type="presOf" srcId="{F90048DA-B071-4031-9A1E-6967D27C6261}" destId="{93E118C7-B82B-4E14-8B28-75CDC13019C8}" srcOrd="0" destOrd="0" presId="urn:microsoft.com/office/officeart/2005/8/layout/hierarchy1"/>
    <dgm:cxn modelId="{E6DAE82C-780D-49CA-8D6B-2446DE4F9F94}" srcId="{F40159D0-79AA-4949-91D9-487F07BA2A9C}" destId="{E4E5A34B-6BA5-405C-AEAC-ED41E42E1D76}" srcOrd="0" destOrd="0" parTransId="{0901489B-830A-4803-ABB5-C1FAAC49FC2C}" sibTransId="{E9DB5351-70DB-483A-933D-B6207FB2DE91}"/>
    <dgm:cxn modelId="{A0F97648-4F30-4643-8512-35CBD7AD9C94}" type="presOf" srcId="{D87422AD-8B89-40EA-81A9-C7390F55C077}" destId="{4238032E-B934-407E-99F4-3D35208948D6}" srcOrd="0" destOrd="0" presId="urn:microsoft.com/office/officeart/2005/8/layout/hierarchy1"/>
    <dgm:cxn modelId="{9B5A20B6-C2F0-4DEF-8974-9296B801D898}" srcId="{80C57C42-F1AB-436B-BEC9-FF8EBFF59FA3}" destId="{F40159D0-79AA-4949-91D9-487F07BA2A9C}" srcOrd="0" destOrd="0" parTransId="{40C9846B-857F-4D45-88C2-1BC58A9F7A8A}" sibTransId="{C0C9099F-0BA4-4BD9-A2B7-57FEB87361B2}"/>
    <dgm:cxn modelId="{F2CE9A19-8878-4F91-AE46-1BB74EDD4D27}" type="presOf" srcId="{93116B7F-F18D-40EF-8DEB-8C6145245B17}" destId="{7F19EFB3-57E6-4B6A-87F1-173C40A715AA}" srcOrd="0" destOrd="0" presId="urn:microsoft.com/office/officeart/2005/8/layout/hierarchy1"/>
    <dgm:cxn modelId="{9FA4204C-2FB4-44FD-8EEF-FC36648E931E}" type="presOf" srcId="{80C57C42-F1AB-436B-BEC9-FF8EBFF59FA3}" destId="{2375484F-3601-4578-9698-BB82723B4DC2}" srcOrd="0" destOrd="0" presId="urn:microsoft.com/office/officeart/2005/8/layout/hierarchy1"/>
    <dgm:cxn modelId="{14424162-E69C-423E-8DBF-D5F6D42D3AAD}" type="presOf" srcId="{0901489B-830A-4803-ABB5-C1FAAC49FC2C}" destId="{DC772CCC-6665-42C0-855A-B2F2C4B8EEAC}" srcOrd="0" destOrd="0" presId="urn:microsoft.com/office/officeart/2005/8/layout/hierarchy1"/>
    <dgm:cxn modelId="{3F373D0A-1AED-4A11-999C-1412F8EAD1C0}" type="presOf" srcId="{F40159D0-79AA-4949-91D9-487F07BA2A9C}" destId="{DEF7E736-CC49-4478-AC1B-42DCD543FA9C}" srcOrd="0" destOrd="0" presId="urn:microsoft.com/office/officeart/2005/8/layout/hierarchy1"/>
    <dgm:cxn modelId="{CB0296D4-96A4-4CE9-B8A6-0A619AA7C495}" type="presParOf" srcId="{7F19EFB3-57E6-4B6A-87F1-173C40A715AA}" destId="{AD5ECA03-CF8E-401E-A4E2-B6E78B3577C1}" srcOrd="0" destOrd="0" presId="urn:microsoft.com/office/officeart/2005/8/layout/hierarchy1"/>
    <dgm:cxn modelId="{651A4957-AF6D-446C-9244-1A243A79BA62}" type="presParOf" srcId="{AD5ECA03-CF8E-401E-A4E2-B6E78B3577C1}" destId="{0506D6AC-A625-4EE5-BF53-4D5D079114A5}" srcOrd="0" destOrd="0" presId="urn:microsoft.com/office/officeart/2005/8/layout/hierarchy1"/>
    <dgm:cxn modelId="{04E249FA-D04D-4BD9-A80E-0770440E15C3}" type="presParOf" srcId="{0506D6AC-A625-4EE5-BF53-4D5D079114A5}" destId="{C4C8A963-40E2-4663-B601-A2865A9E0B67}" srcOrd="0" destOrd="0" presId="urn:microsoft.com/office/officeart/2005/8/layout/hierarchy1"/>
    <dgm:cxn modelId="{F507A7C4-CE89-42D6-A6D0-E67B7338E356}" type="presParOf" srcId="{0506D6AC-A625-4EE5-BF53-4D5D079114A5}" destId="{2375484F-3601-4578-9698-BB82723B4DC2}" srcOrd="1" destOrd="0" presId="urn:microsoft.com/office/officeart/2005/8/layout/hierarchy1"/>
    <dgm:cxn modelId="{D61A95C0-2930-4C2B-8F94-F354E5369B1B}" type="presParOf" srcId="{AD5ECA03-CF8E-401E-A4E2-B6E78B3577C1}" destId="{3BC3EBB5-91F8-4E1A-8C3B-2BC7FA93519D}" srcOrd="1" destOrd="0" presId="urn:microsoft.com/office/officeart/2005/8/layout/hierarchy1"/>
    <dgm:cxn modelId="{5D6172F4-F113-458B-BC92-B510EA6B4D86}" type="presParOf" srcId="{3BC3EBB5-91F8-4E1A-8C3B-2BC7FA93519D}" destId="{5FD6C33E-09A7-4C23-8B84-A31656F17843}" srcOrd="0" destOrd="0" presId="urn:microsoft.com/office/officeart/2005/8/layout/hierarchy1"/>
    <dgm:cxn modelId="{F2BDF512-8CF0-4434-9774-2B822B0A01D9}" type="presParOf" srcId="{3BC3EBB5-91F8-4E1A-8C3B-2BC7FA93519D}" destId="{BF5E3B6A-8A58-40B0-ADC4-A9135F243FA3}" srcOrd="1" destOrd="0" presId="urn:microsoft.com/office/officeart/2005/8/layout/hierarchy1"/>
    <dgm:cxn modelId="{7F3146D9-3009-492E-8113-AC688E5B9FE7}" type="presParOf" srcId="{BF5E3B6A-8A58-40B0-ADC4-A9135F243FA3}" destId="{732B284C-1E10-4D52-9BC3-8B0D49AD2603}" srcOrd="0" destOrd="0" presId="urn:microsoft.com/office/officeart/2005/8/layout/hierarchy1"/>
    <dgm:cxn modelId="{1D8BC606-3C62-4040-9356-CE1B1633DAEE}" type="presParOf" srcId="{732B284C-1E10-4D52-9BC3-8B0D49AD2603}" destId="{425A7E89-43E0-49F7-A25D-6D67DEB62AEB}" srcOrd="0" destOrd="0" presId="urn:microsoft.com/office/officeart/2005/8/layout/hierarchy1"/>
    <dgm:cxn modelId="{722A9E5B-4C7A-433F-B10C-AB19F3EFD44B}" type="presParOf" srcId="{732B284C-1E10-4D52-9BC3-8B0D49AD2603}" destId="{DEF7E736-CC49-4478-AC1B-42DCD543FA9C}" srcOrd="1" destOrd="0" presId="urn:microsoft.com/office/officeart/2005/8/layout/hierarchy1"/>
    <dgm:cxn modelId="{A96DF70C-41E4-4105-BD5D-04CEB13CF817}" type="presParOf" srcId="{BF5E3B6A-8A58-40B0-ADC4-A9135F243FA3}" destId="{41B9664A-BC80-4FFD-A077-98DEC37B5C1A}" srcOrd="1" destOrd="0" presId="urn:microsoft.com/office/officeart/2005/8/layout/hierarchy1"/>
    <dgm:cxn modelId="{3EBA38DB-5BA9-4FC4-A4C8-466DBB0F2B9A}" type="presParOf" srcId="{41B9664A-BC80-4FFD-A077-98DEC37B5C1A}" destId="{DC772CCC-6665-42C0-855A-B2F2C4B8EEAC}" srcOrd="0" destOrd="0" presId="urn:microsoft.com/office/officeart/2005/8/layout/hierarchy1"/>
    <dgm:cxn modelId="{F1168CB7-A7D4-47B6-AD92-9821DD150CA2}" type="presParOf" srcId="{41B9664A-BC80-4FFD-A077-98DEC37B5C1A}" destId="{F25D8805-D971-4574-9C65-2143362785B0}" srcOrd="1" destOrd="0" presId="urn:microsoft.com/office/officeart/2005/8/layout/hierarchy1"/>
    <dgm:cxn modelId="{0F03C9C4-9130-4D53-B780-9E6BC53B2836}" type="presParOf" srcId="{F25D8805-D971-4574-9C65-2143362785B0}" destId="{90E67B78-FDB7-49C8-B561-58860B3D499A}" srcOrd="0" destOrd="0" presId="urn:microsoft.com/office/officeart/2005/8/layout/hierarchy1"/>
    <dgm:cxn modelId="{C7695350-8FF7-43E3-98DF-98A2A5619D15}" type="presParOf" srcId="{90E67B78-FDB7-49C8-B561-58860B3D499A}" destId="{D8DE9EFE-AB49-4F5D-B7F4-61D31FAA4B21}" srcOrd="0" destOrd="0" presId="urn:microsoft.com/office/officeart/2005/8/layout/hierarchy1"/>
    <dgm:cxn modelId="{2228E0A4-D6C8-4052-B8B5-F49CFDF71FFD}" type="presParOf" srcId="{90E67B78-FDB7-49C8-B561-58860B3D499A}" destId="{489E6D78-778D-4242-82A2-537D51758F34}" srcOrd="1" destOrd="0" presId="urn:microsoft.com/office/officeart/2005/8/layout/hierarchy1"/>
    <dgm:cxn modelId="{0E0C0F3F-27FE-4D98-9871-CEEB4CF7AE11}" type="presParOf" srcId="{F25D8805-D971-4574-9C65-2143362785B0}" destId="{E1F12A79-5DCB-447E-B03F-EE62F879B5C8}" srcOrd="1" destOrd="0" presId="urn:microsoft.com/office/officeart/2005/8/layout/hierarchy1"/>
    <dgm:cxn modelId="{C485A194-7DE4-4D71-B4B1-6464D8C10FB3}" type="presParOf" srcId="{3BC3EBB5-91F8-4E1A-8C3B-2BC7FA93519D}" destId="{3C546AF7-3634-4FA1-B4BE-383899BC57EA}" srcOrd="2" destOrd="0" presId="urn:microsoft.com/office/officeart/2005/8/layout/hierarchy1"/>
    <dgm:cxn modelId="{0358DE78-A9BB-4C1D-A1A9-F250EA5F8FFB}" type="presParOf" srcId="{3BC3EBB5-91F8-4E1A-8C3B-2BC7FA93519D}" destId="{2760D96A-0573-4A57-9436-E58D08A308C0}" srcOrd="3" destOrd="0" presId="urn:microsoft.com/office/officeart/2005/8/layout/hierarchy1"/>
    <dgm:cxn modelId="{6DFE2501-D5C8-463B-A51C-68972255C47B}" type="presParOf" srcId="{2760D96A-0573-4A57-9436-E58D08A308C0}" destId="{C660E8B0-0513-4273-9F3F-9319748E145E}" srcOrd="0" destOrd="0" presId="urn:microsoft.com/office/officeart/2005/8/layout/hierarchy1"/>
    <dgm:cxn modelId="{385BDE58-2B4B-4F7A-B3CD-1155DDEC6349}" type="presParOf" srcId="{C660E8B0-0513-4273-9F3F-9319748E145E}" destId="{A276D61D-198F-40A6-8E9E-561E203002CC}" srcOrd="0" destOrd="0" presId="urn:microsoft.com/office/officeart/2005/8/layout/hierarchy1"/>
    <dgm:cxn modelId="{FAF7E05C-2406-407C-AF97-71BCBE9CA796}" type="presParOf" srcId="{C660E8B0-0513-4273-9F3F-9319748E145E}" destId="{93E118C7-B82B-4E14-8B28-75CDC13019C8}" srcOrd="1" destOrd="0" presId="urn:microsoft.com/office/officeart/2005/8/layout/hierarchy1"/>
    <dgm:cxn modelId="{D53DFEC0-CB4A-45B4-B6E6-3A4620751C66}" type="presParOf" srcId="{2760D96A-0573-4A57-9436-E58D08A308C0}" destId="{85C6140E-5C55-40BC-8159-DE5E78B14F5B}" srcOrd="1" destOrd="0" presId="urn:microsoft.com/office/officeart/2005/8/layout/hierarchy1"/>
    <dgm:cxn modelId="{DEA78ED0-BBE0-423A-B102-3EF69E73935E}" type="presParOf" srcId="{85C6140E-5C55-40BC-8159-DE5E78B14F5B}" destId="{17789F3F-3A56-4652-84B8-8C33941F417B}" srcOrd="0" destOrd="0" presId="urn:microsoft.com/office/officeart/2005/8/layout/hierarchy1"/>
    <dgm:cxn modelId="{81B050D1-6F45-43AF-B126-400D1564BA94}" type="presParOf" srcId="{85C6140E-5C55-40BC-8159-DE5E78B14F5B}" destId="{D6AFC3E3-65D6-4BCC-9E55-43337C767510}" srcOrd="1" destOrd="0" presId="urn:microsoft.com/office/officeart/2005/8/layout/hierarchy1"/>
    <dgm:cxn modelId="{094C9AD9-D457-403D-972E-CF10194A4AF8}" type="presParOf" srcId="{D6AFC3E3-65D6-4BCC-9E55-43337C767510}" destId="{761CC281-03C4-41D7-B75A-FBEF9376DB4C}" srcOrd="0" destOrd="0" presId="urn:microsoft.com/office/officeart/2005/8/layout/hierarchy1"/>
    <dgm:cxn modelId="{7A516C6E-FB13-4332-BB1C-378ED529B992}" type="presParOf" srcId="{761CC281-03C4-41D7-B75A-FBEF9376DB4C}" destId="{AFDFB4E5-B719-43EA-986A-1043C16B6046}" srcOrd="0" destOrd="0" presId="urn:microsoft.com/office/officeart/2005/8/layout/hierarchy1"/>
    <dgm:cxn modelId="{7C20373B-CCC2-4921-B180-9788A8B6C12E}" type="presParOf" srcId="{761CC281-03C4-41D7-B75A-FBEF9376DB4C}" destId="{B944A791-81CB-4D8B-92D5-C96F0F29B527}" srcOrd="1" destOrd="0" presId="urn:microsoft.com/office/officeart/2005/8/layout/hierarchy1"/>
    <dgm:cxn modelId="{A05F0F62-3419-4D89-B28D-6EA757A87DFC}" type="presParOf" srcId="{D6AFC3E3-65D6-4BCC-9E55-43337C767510}" destId="{F8FA0BF6-4B43-4C87-B8E9-A64787887698}" srcOrd="1" destOrd="0" presId="urn:microsoft.com/office/officeart/2005/8/layout/hierarchy1"/>
    <dgm:cxn modelId="{4F7AC457-2F29-4BBB-B1ED-E4F69F40387D}" type="presParOf" srcId="{F8FA0BF6-4B43-4C87-B8E9-A64787887698}" destId="{950CA025-B58C-4B47-8C79-C6C73B9EB407}" srcOrd="0" destOrd="0" presId="urn:microsoft.com/office/officeart/2005/8/layout/hierarchy1"/>
    <dgm:cxn modelId="{2D8F8CBF-4B11-4476-8557-669AFDAE89AF}" type="presParOf" srcId="{F8FA0BF6-4B43-4C87-B8E9-A64787887698}" destId="{50225D5A-D75D-4E42-92E9-12C6150C29F1}" srcOrd="1" destOrd="0" presId="urn:microsoft.com/office/officeart/2005/8/layout/hierarchy1"/>
    <dgm:cxn modelId="{072F9F97-D745-497E-8FBC-9336322B76FA}" type="presParOf" srcId="{50225D5A-D75D-4E42-92E9-12C6150C29F1}" destId="{F5BCA982-1332-4D15-8C09-2BB4D2ADCB35}" srcOrd="0" destOrd="0" presId="urn:microsoft.com/office/officeart/2005/8/layout/hierarchy1"/>
    <dgm:cxn modelId="{0709D9AE-3ED8-4C30-9C35-723C64A11CCD}" type="presParOf" srcId="{F5BCA982-1332-4D15-8C09-2BB4D2ADCB35}" destId="{666E83DC-BBC3-4C04-A63F-9B8227B0E15F}" srcOrd="0" destOrd="0" presId="urn:microsoft.com/office/officeart/2005/8/layout/hierarchy1"/>
    <dgm:cxn modelId="{44AB7A5E-595A-4202-929E-7B3F087E039F}" type="presParOf" srcId="{F5BCA982-1332-4D15-8C09-2BB4D2ADCB35}" destId="{FA9682F7-3910-4C4A-98DC-D888D0E693EA}" srcOrd="1" destOrd="0" presId="urn:microsoft.com/office/officeart/2005/8/layout/hierarchy1"/>
    <dgm:cxn modelId="{BDE5EDAD-11B6-4A0C-A8C7-79E7C54A94F6}" type="presParOf" srcId="{50225D5A-D75D-4E42-92E9-12C6150C29F1}" destId="{BE82B5E4-DA2F-400A-885C-B2CF6172ACEC}" srcOrd="1" destOrd="0" presId="urn:microsoft.com/office/officeart/2005/8/layout/hierarchy1"/>
    <dgm:cxn modelId="{23CC1B97-B3F1-40C4-9329-0CE46BDD0739}" type="presParOf" srcId="{85C6140E-5C55-40BC-8159-DE5E78B14F5B}" destId="{58E5CD3B-35BC-4251-9988-9FC00B233815}" srcOrd="2" destOrd="0" presId="urn:microsoft.com/office/officeart/2005/8/layout/hierarchy1"/>
    <dgm:cxn modelId="{893B2387-1F5C-4998-BE94-75F9F77ED55B}" type="presParOf" srcId="{85C6140E-5C55-40BC-8159-DE5E78B14F5B}" destId="{0343830F-F330-481C-A93C-902475A3454A}" srcOrd="3" destOrd="0" presId="urn:microsoft.com/office/officeart/2005/8/layout/hierarchy1"/>
    <dgm:cxn modelId="{9DDAC365-21D2-451C-94C7-F8572EE128CF}" type="presParOf" srcId="{0343830F-F330-481C-A93C-902475A3454A}" destId="{3E252871-C8AC-4A7A-B291-BC37B39AC41C}" srcOrd="0" destOrd="0" presId="urn:microsoft.com/office/officeart/2005/8/layout/hierarchy1"/>
    <dgm:cxn modelId="{52F6A4A7-C339-490E-ACE2-AD4230F69317}" type="presParOf" srcId="{3E252871-C8AC-4A7A-B291-BC37B39AC41C}" destId="{6370E62D-1433-40EF-8D2B-C9ED926FEDBC}" srcOrd="0" destOrd="0" presId="urn:microsoft.com/office/officeart/2005/8/layout/hierarchy1"/>
    <dgm:cxn modelId="{06957577-5A72-4BCD-86DA-485D31D7693F}" type="presParOf" srcId="{3E252871-C8AC-4A7A-B291-BC37B39AC41C}" destId="{01445ED7-50C8-4631-BB99-FABD47F54084}" srcOrd="1" destOrd="0" presId="urn:microsoft.com/office/officeart/2005/8/layout/hierarchy1"/>
    <dgm:cxn modelId="{F568F960-8443-4D2A-9000-C8DB97A365EB}" type="presParOf" srcId="{0343830F-F330-481C-A93C-902475A3454A}" destId="{D7CB666B-E8E0-4D51-9353-7E2D7C08DA42}" srcOrd="1" destOrd="0" presId="urn:microsoft.com/office/officeart/2005/8/layout/hierarchy1"/>
    <dgm:cxn modelId="{2F7A6FFA-DE5B-447C-AF43-C112CEFE8DB5}" type="presParOf" srcId="{D7CB666B-E8E0-4D51-9353-7E2D7C08DA42}" destId="{4238032E-B934-407E-99F4-3D35208948D6}" srcOrd="0" destOrd="0" presId="urn:microsoft.com/office/officeart/2005/8/layout/hierarchy1"/>
    <dgm:cxn modelId="{DB88A36E-C83A-4726-A63B-73BB4C635478}" type="presParOf" srcId="{D7CB666B-E8E0-4D51-9353-7E2D7C08DA42}" destId="{C0B47975-FFC6-4848-86F5-2F8789EDBDF9}" srcOrd="1" destOrd="0" presId="urn:microsoft.com/office/officeart/2005/8/layout/hierarchy1"/>
    <dgm:cxn modelId="{10093FB4-CAA0-4CF6-9896-851D83986DDA}" type="presParOf" srcId="{C0B47975-FFC6-4848-86F5-2F8789EDBDF9}" destId="{7247EF7B-64ED-4F3D-81B9-B8195CB30B06}" srcOrd="0" destOrd="0" presId="urn:microsoft.com/office/officeart/2005/8/layout/hierarchy1"/>
    <dgm:cxn modelId="{217FD251-8FAC-4EA8-BB72-A0CE64886210}" type="presParOf" srcId="{7247EF7B-64ED-4F3D-81B9-B8195CB30B06}" destId="{6EA9F96B-4566-4233-A344-90D1CDAD86EA}" srcOrd="0" destOrd="0" presId="urn:microsoft.com/office/officeart/2005/8/layout/hierarchy1"/>
    <dgm:cxn modelId="{6038CE5C-84B5-4220-9387-EA54E487D24C}" type="presParOf" srcId="{7247EF7B-64ED-4F3D-81B9-B8195CB30B06}" destId="{409ABCB0-D200-49E4-AF9F-11425240AF01}" srcOrd="1" destOrd="0" presId="urn:microsoft.com/office/officeart/2005/8/layout/hierarchy1"/>
    <dgm:cxn modelId="{AFBFCD3B-BD1F-4BDF-832C-2FDDF6FE7722}" type="presParOf" srcId="{C0B47975-FFC6-4848-86F5-2F8789EDBDF9}" destId="{944BBF14-F67C-4231-828D-951AB6C03B44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4074B7-570E-4AA1-8BE8-50D8E852CA4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A8CAC4-645B-49A6-A983-ED42C0453C44}">
      <dgm:prSet phldrT="[Text]" custT="1"/>
      <dgm:spPr/>
      <dgm:t>
        <a:bodyPr/>
        <a:lstStyle/>
        <a:p>
          <a:r>
            <a:rPr lang="en-US" sz="2400" dirty="0" smtClean="0"/>
            <a:t>Residual mass</a:t>
          </a:r>
          <a:endParaRPr lang="en-US" sz="2400" dirty="0"/>
        </a:p>
      </dgm:t>
    </dgm:pt>
    <dgm:pt modelId="{821FC3E5-3862-4503-A0CB-D125B5464E92}" type="parTrans" cxnId="{661FF004-AB27-437D-81F0-42247C301323}">
      <dgm:prSet/>
      <dgm:spPr/>
      <dgm:t>
        <a:bodyPr/>
        <a:lstStyle/>
        <a:p>
          <a:endParaRPr lang="en-US"/>
        </a:p>
      </dgm:t>
    </dgm:pt>
    <dgm:pt modelId="{9C546A5B-A4F3-4B3D-97D1-D1A10EE05F7F}" type="sibTrans" cxnId="{661FF004-AB27-437D-81F0-42247C301323}">
      <dgm:prSet/>
      <dgm:spPr/>
      <dgm:t>
        <a:bodyPr/>
        <a:lstStyle/>
        <a:p>
          <a:endParaRPr lang="en-US"/>
        </a:p>
      </dgm:t>
    </dgm:pt>
    <dgm:pt modelId="{8AF6CC63-E04C-4F5F-95D2-B53ADC362929}">
      <dgm:prSet phldrT="[Text]"/>
      <dgm:spPr/>
      <dgm:t>
        <a:bodyPr/>
        <a:lstStyle/>
        <a:p>
          <a:r>
            <a:rPr lang="en-US" dirty="0" smtClean="0"/>
            <a:t>&lt;1 cm (NSGCT)</a:t>
          </a:r>
          <a:endParaRPr lang="en-US" dirty="0"/>
        </a:p>
      </dgm:t>
    </dgm:pt>
    <dgm:pt modelId="{1DC8BF39-8B82-4ED4-8CE3-3D6C68BAD17D}" type="parTrans" cxnId="{453BFD31-6FF8-4793-ABE4-FB068B4C7371}">
      <dgm:prSet/>
      <dgm:spPr/>
      <dgm:t>
        <a:bodyPr/>
        <a:lstStyle/>
        <a:p>
          <a:endParaRPr lang="en-US"/>
        </a:p>
      </dgm:t>
    </dgm:pt>
    <dgm:pt modelId="{9DEBF066-8F49-4FAD-B96D-1A65BCC38AF4}" type="sibTrans" cxnId="{453BFD31-6FF8-4793-ABE4-FB068B4C7371}">
      <dgm:prSet/>
      <dgm:spPr/>
      <dgm:t>
        <a:bodyPr/>
        <a:lstStyle/>
        <a:p>
          <a:endParaRPr lang="en-US"/>
        </a:p>
      </dgm:t>
    </dgm:pt>
    <dgm:pt modelId="{0DFA95E1-2A48-4B4B-B232-BD6D98955910}">
      <dgm:prSet phldrT="[Text]"/>
      <dgm:spPr/>
      <dgm:t>
        <a:bodyPr/>
        <a:lstStyle/>
        <a:p>
          <a:r>
            <a:rPr lang="en-US" dirty="0" smtClean="0"/>
            <a:t>Observation &gt; RPLND</a:t>
          </a:r>
          <a:endParaRPr lang="en-US" dirty="0"/>
        </a:p>
      </dgm:t>
    </dgm:pt>
    <dgm:pt modelId="{AB92D3BF-6730-4009-83F2-337E5754B599}" type="parTrans" cxnId="{BC559617-8835-46B2-BF82-4A9DC82B3288}">
      <dgm:prSet/>
      <dgm:spPr/>
      <dgm:t>
        <a:bodyPr/>
        <a:lstStyle/>
        <a:p>
          <a:endParaRPr lang="en-US"/>
        </a:p>
      </dgm:t>
    </dgm:pt>
    <dgm:pt modelId="{9A30F6C7-822B-408E-ACDE-95C0ABAE74BB}" type="sibTrans" cxnId="{BC559617-8835-46B2-BF82-4A9DC82B3288}">
      <dgm:prSet/>
      <dgm:spPr/>
      <dgm:t>
        <a:bodyPr/>
        <a:lstStyle/>
        <a:p>
          <a:endParaRPr lang="en-US"/>
        </a:p>
      </dgm:t>
    </dgm:pt>
    <dgm:pt modelId="{CB0E6B0B-48AE-4E31-8511-EB9F5A4F2400}">
      <dgm:prSet phldrT="[Text]"/>
      <dgm:spPr/>
      <dgm:t>
        <a:bodyPr/>
        <a:lstStyle/>
        <a:p>
          <a:r>
            <a:rPr lang="en-US" dirty="0" smtClean="0"/>
            <a:t>&gt;1 cm (NSGCT)</a:t>
          </a:r>
          <a:endParaRPr lang="en-US" dirty="0"/>
        </a:p>
      </dgm:t>
    </dgm:pt>
    <dgm:pt modelId="{F8DA13C9-6617-4142-8237-98189C42664E}" type="parTrans" cxnId="{33B19FC5-5F03-4CC4-AEDE-B8CD9921A845}">
      <dgm:prSet/>
      <dgm:spPr/>
      <dgm:t>
        <a:bodyPr/>
        <a:lstStyle/>
        <a:p>
          <a:endParaRPr lang="en-US"/>
        </a:p>
      </dgm:t>
    </dgm:pt>
    <dgm:pt modelId="{1F66ED7E-6759-452C-9B2D-2A5C57AFA457}" type="sibTrans" cxnId="{33B19FC5-5F03-4CC4-AEDE-B8CD9921A845}">
      <dgm:prSet/>
      <dgm:spPr/>
      <dgm:t>
        <a:bodyPr/>
        <a:lstStyle/>
        <a:p>
          <a:endParaRPr lang="en-US"/>
        </a:p>
      </dgm:t>
    </dgm:pt>
    <dgm:pt modelId="{001E4FAF-A023-4E9A-9710-B0E73DE286BC}">
      <dgm:prSet phldrT="[Text]"/>
      <dgm:spPr/>
      <dgm:t>
        <a:bodyPr/>
        <a:lstStyle/>
        <a:p>
          <a:r>
            <a:rPr lang="en-US" dirty="0" smtClean="0"/>
            <a:t>B/L RPLND</a:t>
          </a:r>
          <a:endParaRPr lang="en-US" dirty="0"/>
        </a:p>
      </dgm:t>
    </dgm:pt>
    <dgm:pt modelId="{8C2DCC33-DB5C-435F-B5DE-BB2676E915BF}" type="parTrans" cxnId="{C69F03B7-B349-4BD3-BD16-961BBE8E0595}">
      <dgm:prSet/>
      <dgm:spPr/>
      <dgm:t>
        <a:bodyPr/>
        <a:lstStyle/>
        <a:p>
          <a:endParaRPr lang="en-US"/>
        </a:p>
      </dgm:t>
    </dgm:pt>
    <dgm:pt modelId="{CD54AE41-6527-4A4A-8CD7-AEF7AB1DBC7B}" type="sibTrans" cxnId="{C69F03B7-B349-4BD3-BD16-961BBE8E0595}">
      <dgm:prSet/>
      <dgm:spPr/>
      <dgm:t>
        <a:bodyPr/>
        <a:lstStyle/>
        <a:p>
          <a:endParaRPr lang="en-US"/>
        </a:p>
      </dgm:t>
    </dgm:pt>
    <dgm:pt modelId="{5ECE377C-22AB-4C58-ADDA-15E0E2470316}">
      <dgm:prSet/>
      <dgm:spPr/>
      <dgm:t>
        <a:bodyPr/>
        <a:lstStyle/>
        <a:p>
          <a:r>
            <a:rPr lang="en-US" dirty="0" err="1" smtClean="0"/>
            <a:t>Seminoma</a:t>
          </a:r>
          <a:endParaRPr lang="en-US" dirty="0"/>
        </a:p>
      </dgm:t>
    </dgm:pt>
    <dgm:pt modelId="{F435008D-9466-4BB6-8B42-9F2C58367004}" type="parTrans" cxnId="{1CFDA419-AB38-4B44-8EDF-F877A79560AF}">
      <dgm:prSet/>
      <dgm:spPr/>
      <dgm:t>
        <a:bodyPr/>
        <a:lstStyle/>
        <a:p>
          <a:endParaRPr lang="en-US"/>
        </a:p>
      </dgm:t>
    </dgm:pt>
    <dgm:pt modelId="{85D5C25E-E86B-42B3-BB52-BD2F905C0D51}" type="sibTrans" cxnId="{1CFDA419-AB38-4B44-8EDF-F877A79560AF}">
      <dgm:prSet/>
      <dgm:spPr/>
      <dgm:t>
        <a:bodyPr/>
        <a:lstStyle/>
        <a:p>
          <a:endParaRPr lang="en-US"/>
        </a:p>
      </dgm:t>
    </dgm:pt>
    <dgm:pt modelId="{08986A66-AC54-4646-8144-280A231C0857}">
      <dgm:prSet/>
      <dgm:spPr/>
      <dgm:t>
        <a:bodyPr/>
        <a:lstStyle/>
        <a:p>
          <a:r>
            <a:rPr lang="en-US" dirty="0" smtClean="0"/>
            <a:t>&lt; 3cm</a:t>
          </a:r>
          <a:endParaRPr lang="en-US" dirty="0"/>
        </a:p>
      </dgm:t>
    </dgm:pt>
    <dgm:pt modelId="{91F71DBE-633C-43AD-B867-5A3B9FB34A15}" type="parTrans" cxnId="{12DC74A3-085A-4D2D-8843-56946D301625}">
      <dgm:prSet/>
      <dgm:spPr/>
      <dgm:t>
        <a:bodyPr/>
        <a:lstStyle/>
        <a:p>
          <a:endParaRPr lang="en-US"/>
        </a:p>
      </dgm:t>
    </dgm:pt>
    <dgm:pt modelId="{4D5F697E-D8AF-4BF4-8531-D4B698081FB0}" type="sibTrans" cxnId="{12DC74A3-085A-4D2D-8843-56946D301625}">
      <dgm:prSet/>
      <dgm:spPr/>
      <dgm:t>
        <a:bodyPr/>
        <a:lstStyle/>
        <a:p>
          <a:endParaRPr lang="en-US"/>
        </a:p>
      </dgm:t>
    </dgm:pt>
    <dgm:pt modelId="{28A1C67E-7489-4703-B218-1677289C997E}">
      <dgm:prSet/>
      <dgm:spPr/>
      <dgm:t>
        <a:bodyPr/>
        <a:lstStyle/>
        <a:p>
          <a:r>
            <a:rPr lang="en-US" dirty="0" smtClean="0"/>
            <a:t>&gt;3 cm</a:t>
          </a:r>
          <a:endParaRPr lang="en-US" dirty="0"/>
        </a:p>
      </dgm:t>
    </dgm:pt>
    <dgm:pt modelId="{0D462C1D-EEFB-41E4-8D21-668292CC119F}" type="parTrans" cxnId="{B11EC5BD-2BE9-443D-A10B-90B94D825C58}">
      <dgm:prSet/>
      <dgm:spPr/>
      <dgm:t>
        <a:bodyPr/>
        <a:lstStyle/>
        <a:p>
          <a:endParaRPr lang="en-US"/>
        </a:p>
      </dgm:t>
    </dgm:pt>
    <dgm:pt modelId="{5804EFDC-82C0-4F22-802C-AAA150F6D8A2}" type="sibTrans" cxnId="{B11EC5BD-2BE9-443D-A10B-90B94D825C58}">
      <dgm:prSet/>
      <dgm:spPr/>
      <dgm:t>
        <a:bodyPr/>
        <a:lstStyle/>
        <a:p>
          <a:endParaRPr lang="en-US"/>
        </a:p>
      </dgm:t>
    </dgm:pt>
    <dgm:pt modelId="{9CC10CB4-23E0-40DF-BAFE-D25FBD7923CD}">
      <dgm:prSet/>
      <dgm:spPr/>
      <dgm:t>
        <a:bodyPr/>
        <a:lstStyle/>
        <a:p>
          <a:r>
            <a:rPr lang="en-US" dirty="0" smtClean="0"/>
            <a:t>More likely to be fibrotic scar- observation</a:t>
          </a:r>
          <a:endParaRPr lang="en-US" dirty="0"/>
        </a:p>
      </dgm:t>
    </dgm:pt>
    <dgm:pt modelId="{A0EEA875-7FE9-45CD-A363-2B277974C0C8}" type="parTrans" cxnId="{B98459F2-3AFA-4785-9D1A-7D60B99FFAB0}">
      <dgm:prSet/>
      <dgm:spPr/>
      <dgm:t>
        <a:bodyPr/>
        <a:lstStyle/>
        <a:p>
          <a:endParaRPr lang="en-US"/>
        </a:p>
      </dgm:t>
    </dgm:pt>
    <dgm:pt modelId="{473FCD21-9603-4537-BEE4-4C4D35468816}" type="sibTrans" cxnId="{B98459F2-3AFA-4785-9D1A-7D60B99FFAB0}">
      <dgm:prSet/>
      <dgm:spPr/>
      <dgm:t>
        <a:bodyPr/>
        <a:lstStyle/>
        <a:p>
          <a:endParaRPr lang="en-US"/>
        </a:p>
      </dgm:t>
    </dgm:pt>
    <dgm:pt modelId="{A1948198-5172-4FEB-880F-1A5D66A832E4}">
      <dgm:prSet/>
      <dgm:spPr/>
      <dgm:t>
        <a:bodyPr/>
        <a:lstStyle/>
        <a:p>
          <a:r>
            <a:rPr lang="en-US" dirty="0" smtClean="0"/>
            <a:t>RT/RPLND if PET +</a:t>
          </a:r>
          <a:r>
            <a:rPr lang="en-US" dirty="0" err="1" smtClean="0"/>
            <a:t>ve</a:t>
          </a:r>
          <a:endParaRPr lang="en-US" dirty="0"/>
        </a:p>
      </dgm:t>
    </dgm:pt>
    <dgm:pt modelId="{174E6982-016B-44C8-B27E-852B968ECC67}" type="parTrans" cxnId="{3AD95537-04AF-4316-9859-A67881A50B57}">
      <dgm:prSet/>
      <dgm:spPr/>
      <dgm:t>
        <a:bodyPr/>
        <a:lstStyle/>
        <a:p>
          <a:endParaRPr lang="en-US"/>
        </a:p>
      </dgm:t>
    </dgm:pt>
    <dgm:pt modelId="{913DB549-8D25-405F-8641-029F1BC25E2B}" type="sibTrans" cxnId="{3AD95537-04AF-4316-9859-A67881A50B57}">
      <dgm:prSet/>
      <dgm:spPr/>
      <dgm:t>
        <a:bodyPr/>
        <a:lstStyle/>
        <a:p>
          <a:endParaRPr lang="en-US"/>
        </a:p>
      </dgm:t>
    </dgm:pt>
    <dgm:pt modelId="{D67E95FD-1107-4059-A5C6-1BFAE3B145BE}" type="pres">
      <dgm:prSet presAssocID="{3A4074B7-570E-4AA1-8BE8-50D8E852CA4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ADB6815-74A0-4F15-8B53-E06DA87A2936}" type="pres">
      <dgm:prSet presAssocID="{14A8CAC4-645B-49A6-A983-ED42C0453C44}" presName="hierRoot1" presStyleCnt="0"/>
      <dgm:spPr/>
    </dgm:pt>
    <dgm:pt modelId="{4A4ABA24-BD83-4D24-9E57-2A2A6F6D495D}" type="pres">
      <dgm:prSet presAssocID="{14A8CAC4-645B-49A6-A983-ED42C0453C44}" presName="composite" presStyleCnt="0"/>
      <dgm:spPr/>
    </dgm:pt>
    <dgm:pt modelId="{36731B65-6157-4F78-92DA-D11628D02FDA}" type="pres">
      <dgm:prSet presAssocID="{14A8CAC4-645B-49A6-A983-ED42C0453C44}" presName="background" presStyleLbl="node0" presStyleIdx="0" presStyleCnt="1"/>
      <dgm:spPr/>
    </dgm:pt>
    <dgm:pt modelId="{80AC0C1A-D430-4270-AB67-DB732143CAA8}" type="pres">
      <dgm:prSet presAssocID="{14A8CAC4-645B-49A6-A983-ED42C0453C44}" presName="text" presStyleLbl="fgAcc0" presStyleIdx="0" presStyleCnt="1" custScaleX="298928">
        <dgm:presLayoutVars>
          <dgm:chPref val="3"/>
        </dgm:presLayoutVars>
      </dgm:prSet>
      <dgm:spPr/>
    </dgm:pt>
    <dgm:pt modelId="{F9ABBB0B-CBD8-4097-9542-914CC5895588}" type="pres">
      <dgm:prSet presAssocID="{14A8CAC4-645B-49A6-A983-ED42C0453C44}" presName="hierChild2" presStyleCnt="0"/>
      <dgm:spPr/>
    </dgm:pt>
    <dgm:pt modelId="{1110F6ED-11AC-4374-AC04-BFAFF4ACA139}" type="pres">
      <dgm:prSet presAssocID="{1DC8BF39-8B82-4ED4-8CE3-3D6C68BAD17D}" presName="Name10" presStyleLbl="parChTrans1D2" presStyleIdx="0" presStyleCnt="3"/>
      <dgm:spPr/>
    </dgm:pt>
    <dgm:pt modelId="{A253316A-B01A-4C2D-A340-713F0167BB8C}" type="pres">
      <dgm:prSet presAssocID="{8AF6CC63-E04C-4F5F-95D2-B53ADC362929}" presName="hierRoot2" presStyleCnt="0"/>
      <dgm:spPr/>
    </dgm:pt>
    <dgm:pt modelId="{8EBEC636-99C8-4B6C-9E90-D41CCB76256F}" type="pres">
      <dgm:prSet presAssocID="{8AF6CC63-E04C-4F5F-95D2-B53ADC362929}" presName="composite2" presStyleCnt="0"/>
      <dgm:spPr/>
    </dgm:pt>
    <dgm:pt modelId="{871B89C4-9A51-4E65-8593-C17BE5B452F3}" type="pres">
      <dgm:prSet presAssocID="{8AF6CC63-E04C-4F5F-95D2-B53ADC362929}" presName="background2" presStyleLbl="node2" presStyleIdx="0" presStyleCnt="3"/>
      <dgm:spPr/>
    </dgm:pt>
    <dgm:pt modelId="{099FF575-555B-40CE-AD83-3FB855B31DFD}" type="pres">
      <dgm:prSet presAssocID="{8AF6CC63-E04C-4F5F-95D2-B53ADC362929}" presName="text2" presStyleLbl="fgAcc2" presStyleIdx="0" presStyleCnt="3">
        <dgm:presLayoutVars>
          <dgm:chPref val="3"/>
        </dgm:presLayoutVars>
      </dgm:prSet>
      <dgm:spPr/>
    </dgm:pt>
    <dgm:pt modelId="{BE859B66-3FF1-4105-A3D4-533EA939347C}" type="pres">
      <dgm:prSet presAssocID="{8AF6CC63-E04C-4F5F-95D2-B53ADC362929}" presName="hierChild3" presStyleCnt="0"/>
      <dgm:spPr/>
    </dgm:pt>
    <dgm:pt modelId="{DC576545-879E-4127-ACCD-2CC952372DE5}" type="pres">
      <dgm:prSet presAssocID="{AB92D3BF-6730-4009-83F2-337E5754B599}" presName="Name17" presStyleLbl="parChTrans1D3" presStyleIdx="0" presStyleCnt="4"/>
      <dgm:spPr/>
    </dgm:pt>
    <dgm:pt modelId="{33500D3C-0A94-4A3F-AB44-B8F7BE5A84B4}" type="pres">
      <dgm:prSet presAssocID="{0DFA95E1-2A48-4B4B-B232-BD6D98955910}" presName="hierRoot3" presStyleCnt="0"/>
      <dgm:spPr/>
    </dgm:pt>
    <dgm:pt modelId="{0184EB37-2E61-4822-BC18-C77020984BFE}" type="pres">
      <dgm:prSet presAssocID="{0DFA95E1-2A48-4B4B-B232-BD6D98955910}" presName="composite3" presStyleCnt="0"/>
      <dgm:spPr/>
    </dgm:pt>
    <dgm:pt modelId="{81C75A23-DB66-4603-B28D-CAD3505A9ECF}" type="pres">
      <dgm:prSet presAssocID="{0DFA95E1-2A48-4B4B-B232-BD6D98955910}" presName="background3" presStyleLbl="node3" presStyleIdx="0" presStyleCnt="4"/>
      <dgm:spPr/>
    </dgm:pt>
    <dgm:pt modelId="{D0F2B654-5923-4F3E-94AF-298FABBCE985}" type="pres">
      <dgm:prSet presAssocID="{0DFA95E1-2A48-4B4B-B232-BD6D98955910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31AFA9-AB8D-4B96-B7CE-9F2193B8813E}" type="pres">
      <dgm:prSet presAssocID="{0DFA95E1-2A48-4B4B-B232-BD6D98955910}" presName="hierChild4" presStyleCnt="0"/>
      <dgm:spPr/>
    </dgm:pt>
    <dgm:pt modelId="{FB829C88-6722-4EB0-B2A0-E9BEAE4E728D}" type="pres">
      <dgm:prSet presAssocID="{F8DA13C9-6617-4142-8237-98189C42664E}" presName="Name10" presStyleLbl="parChTrans1D2" presStyleIdx="1" presStyleCnt="3"/>
      <dgm:spPr/>
    </dgm:pt>
    <dgm:pt modelId="{00DBD2C6-9799-4E0F-81D5-ADE9A17641F9}" type="pres">
      <dgm:prSet presAssocID="{CB0E6B0B-48AE-4E31-8511-EB9F5A4F2400}" presName="hierRoot2" presStyleCnt="0"/>
      <dgm:spPr/>
    </dgm:pt>
    <dgm:pt modelId="{8E3E5B27-97B0-445F-96B0-AA7DDFA0DBFE}" type="pres">
      <dgm:prSet presAssocID="{CB0E6B0B-48AE-4E31-8511-EB9F5A4F2400}" presName="composite2" presStyleCnt="0"/>
      <dgm:spPr/>
    </dgm:pt>
    <dgm:pt modelId="{D7895F87-A370-4703-A4D7-5FD8C232D61A}" type="pres">
      <dgm:prSet presAssocID="{CB0E6B0B-48AE-4E31-8511-EB9F5A4F2400}" presName="background2" presStyleLbl="node2" presStyleIdx="1" presStyleCnt="3"/>
      <dgm:spPr/>
    </dgm:pt>
    <dgm:pt modelId="{A26D7AD1-9A9A-4FAC-AE7F-DBE3D9ABDA3E}" type="pres">
      <dgm:prSet presAssocID="{CB0E6B0B-48AE-4E31-8511-EB9F5A4F2400}" presName="text2" presStyleLbl="fgAcc2" presStyleIdx="1" presStyleCnt="3">
        <dgm:presLayoutVars>
          <dgm:chPref val="3"/>
        </dgm:presLayoutVars>
      </dgm:prSet>
      <dgm:spPr/>
    </dgm:pt>
    <dgm:pt modelId="{5B0C7FD0-BE94-4FF0-9156-619D523E4001}" type="pres">
      <dgm:prSet presAssocID="{CB0E6B0B-48AE-4E31-8511-EB9F5A4F2400}" presName="hierChild3" presStyleCnt="0"/>
      <dgm:spPr/>
    </dgm:pt>
    <dgm:pt modelId="{BC542171-0FBE-45FC-BA05-F0441FF5C79C}" type="pres">
      <dgm:prSet presAssocID="{8C2DCC33-DB5C-435F-B5DE-BB2676E915BF}" presName="Name17" presStyleLbl="parChTrans1D3" presStyleIdx="1" presStyleCnt="4"/>
      <dgm:spPr/>
    </dgm:pt>
    <dgm:pt modelId="{90345A9D-5A17-432D-A078-732264581908}" type="pres">
      <dgm:prSet presAssocID="{001E4FAF-A023-4E9A-9710-B0E73DE286BC}" presName="hierRoot3" presStyleCnt="0"/>
      <dgm:spPr/>
    </dgm:pt>
    <dgm:pt modelId="{3FEBF946-49FF-4AD7-82A9-C0ECE74DE38E}" type="pres">
      <dgm:prSet presAssocID="{001E4FAF-A023-4E9A-9710-B0E73DE286BC}" presName="composite3" presStyleCnt="0"/>
      <dgm:spPr/>
    </dgm:pt>
    <dgm:pt modelId="{44E9B04D-0BD6-4BF4-8EF1-5FA846D1182A}" type="pres">
      <dgm:prSet presAssocID="{001E4FAF-A023-4E9A-9710-B0E73DE286BC}" presName="background3" presStyleLbl="node3" presStyleIdx="1" presStyleCnt="4"/>
      <dgm:spPr/>
    </dgm:pt>
    <dgm:pt modelId="{02EF3CF5-9A37-4F78-A6A3-2DCDE92C31CD}" type="pres">
      <dgm:prSet presAssocID="{001E4FAF-A023-4E9A-9710-B0E73DE286BC}" presName="text3" presStyleLbl="fgAcc3" presStyleIdx="1" presStyleCnt="4">
        <dgm:presLayoutVars>
          <dgm:chPref val="3"/>
        </dgm:presLayoutVars>
      </dgm:prSet>
      <dgm:spPr/>
    </dgm:pt>
    <dgm:pt modelId="{6FBE3622-0A9A-42AC-9BA5-34EC07B3ACF4}" type="pres">
      <dgm:prSet presAssocID="{001E4FAF-A023-4E9A-9710-B0E73DE286BC}" presName="hierChild4" presStyleCnt="0"/>
      <dgm:spPr/>
    </dgm:pt>
    <dgm:pt modelId="{93C91E04-ED7E-4D51-853D-EE62C9EF905D}" type="pres">
      <dgm:prSet presAssocID="{F435008D-9466-4BB6-8B42-9F2C58367004}" presName="Name10" presStyleLbl="parChTrans1D2" presStyleIdx="2" presStyleCnt="3"/>
      <dgm:spPr/>
    </dgm:pt>
    <dgm:pt modelId="{2666C2FE-C517-4009-ABBA-DD3306A0A78D}" type="pres">
      <dgm:prSet presAssocID="{5ECE377C-22AB-4C58-ADDA-15E0E2470316}" presName="hierRoot2" presStyleCnt="0"/>
      <dgm:spPr/>
    </dgm:pt>
    <dgm:pt modelId="{64FFF83E-1865-4C5C-85DC-96B255FB31E5}" type="pres">
      <dgm:prSet presAssocID="{5ECE377C-22AB-4C58-ADDA-15E0E2470316}" presName="composite2" presStyleCnt="0"/>
      <dgm:spPr/>
    </dgm:pt>
    <dgm:pt modelId="{59A1E2AE-E446-4D23-869A-64B88013745B}" type="pres">
      <dgm:prSet presAssocID="{5ECE377C-22AB-4C58-ADDA-15E0E2470316}" presName="background2" presStyleLbl="node2" presStyleIdx="2" presStyleCnt="3"/>
      <dgm:spPr/>
    </dgm:pt>
    <dgm:pt modelId="{D3575108-2C6C-418E-B046-A2B7CBC96C2D}" type="pres">
      <dgm:prSet presAssocID="{5ECE377C-22AB-4C58-ADDA-15E0E2470316}" presName="text2" presStyleLbl="fgAcc2" presStyleIdx="2" presStyleCnt="3">
        <dgm:presLayoutVars>
          <dgm:chPref val="3"/>
        </dgm:presLayoutVars>
      </dgm:prSet>
      <dgm:spPr/>
    </dgm:pt>
    <dgm:pt modelId="{3B922837-9069-459D-900E-3BBA60E9D8E4}" type="pres">
      <dgm:prSet presAssocID="{5ECE377C-22AB-4C58-ADDA-15E0E2470316}" presName="hierChild3" presStyleCnt="0"/>
      <dgm:spPr/>
    </dgm:pt>
    <dgm:pt modelId="{C220F798-C43D-4BC0-A22E-74AE253555A0}" type="pres">
      <dgm:prSet presAssocID="{91F71DBE-633C-43AD-B867-5A3B9FB34A15}" presName="Name17" presStyleLbl="parChTrans1D3" presStyleIdx="2" presStyleCnt="4"/>
      <dgm:spPr/>
    </dgm:pt>
    <dgm:pt modelId="{EF679788-2564-4C59-888D-0903F0E3EBD3}" type="pres">
      <dgm:prSet presAssocID="{08986A66-AC54-4646-8144-280A231C0857}" presName="hierRoot3" presStyleCnt="0"/>
      <dgm:spPr/>
    </dgm:pt>
    <dgm:pt modelId="{652CA659-EC30-4DC5-B775-07D45E8DCFFE}" type="pres">
      <dgm:prSet presAssocID="{08986A66-AC54-4646-8144-280A231C0857}" presName="composite3" presStyleCnt="0"/>
      <dgm:spPr/>
    </dgm:pt>
    <dgm:pt modelId="{9C61C9B8-F017-43DE-9DAF-52E694C02566}" type="pres">
      <dgm:prSet presAssocID="{08986A66-AC54-4646-8144-280A231C0857}" presName="background3" presStyleLbl="node3" presStyleIdx="2" presStyleCnt="4"/>
      <dgm:spPr/>
    </dgm:pt>
    <dgm:pt modelId="{3BB033A8-2FED-44FC-81D5-57F47F47E156}" type="pres">
      <dgm:prSet presAssocID="{08986A66-AC54-4646-8144-280A231C0857}" presName="text3" presStyleLbl="fgAcc3" presStyleIdx="2" presStyleCnt="4">
        <dgm:presLayoutVars>
          <dgm:chPref val="3"/>
        </dgm:presLayoutVars>
      </dgm:prSet>
      <dgm:spPr/>
    </dgm:pt>
    <dgm:pt modelId="{E0D2BCFD-49D5-48EF-9216-790B764940A8}" type="pres">
      <dgm:prSet presAssocID="{08986A66-AC54-4646-8144-280A231C0857}" presName="hierChild4" presStyleCnt="0"/>
      <dgm:spPr/>
    </dgm:pt>
    <dgm:pt modelId="{4F122EF4-D5E6-4CF0-A552-D15ACABECE78}" type="pres">
      <dgm:prSet presAssocID="{A0EEA875-7FE9-45CD-A363-2B277974C0C8}" presName="Name23" presStyleLbl="parChTrans1D4" presStyleIdx="0" presStyleCnt="2"/>
      <dgm:spPr/>
    </dgm:pt>
    <dgm:pt modelId="{1CC085A5-68E1-4E43-BAA0-8B60162578ED}" type="pres">
      <dgm:prSet presAssocID="{9CC10CB4-23E0-40DF-BAFE-D25FBD7923CD}" presName="hierRoot4" presStyleCnt="0"/>
      <dgm:spPr/>
    </dgm:pt>
    <dgm:pt modelId="{E90A5CFA-8218-40CE-9B6B-6E50FF692BE3}" type="pres">
      <dgm:prSet presAssocID="{9CC10CB4-23E0-40DF-BAFE-D25FBD7923CD}" presName="composite4" presStyleCnt="0"/>
      <dgm:spPr/>
    </dgm:pt>
    <dgm:pt modelId="{EB64153B-38B6-4076-843D-12554AAA6B8B}" type="pres">
      <dgm:prSet presAssocID="{9CC10CB4-23E0-40DF-BAFE-D25FBD7923CD}" presName="background4" presStyleLbl="node4" presStyleIdx="0" presStyleCnt="2"/>
      <dgm:spPr/>
    </dgm:pt>
    <dgm:pt modelId="{993E35F4-28AB-4B64-9B66-9C266FE3F34D}" type="pres">
      <dgm:prSet presAssocID="{9CC10CB4-23E0-40DF-BAFE-D25FBD7923CD}" presName="text4" presStyleLbl="fgAcc4" presStyleIdx="0" presStyleCnt="2">
        <dgm:presLayoutVars>
          <dgm:chPref val="3"/>
        </dgm:presLayoutVars>
      </dgm:prSet>
      <dgm:spPr/>
    </dgm:pt>
    <dgm:pt modelId="{654D49E3-36C2-45AE-8FFF-8DD80FC4BAFB}" type="pres">
      <dgm:prSet presAssocID="{9CC10CB4-23E0-40DF-BAFE-D25FBD7923CD}" presName="hierChild5" presStyleCnt="0"/>
      <dgm:spPr/>
    </dgm:pt>
    <dgm:pt modelId="{A798BBE4-BDF8-4645-A37E-C4374E02B75E}" type="pres">
      <dgm:prSet presAssocID="{0D462C1D-EEFB-41E4-8D21-668292CC119F}" presName="Name17" presStyleLbl="parChTrans1D3" presStyleIdx="3" presStyleCnt="4"/>
      <dgm:spPr/>
    </dgm:pt>
    <dgm:pt modelId="{7904BA28-0B74-479F-B21E-6AA1EC410877}" type="pres">
      <dgm:prSet presAssocID="{28A1C67E-7489-4703-B218-1677289C997E}" presName="hierRoot3" presStyleCnt="0"/>
      <dgm:spPr/>
    </dgm:pt>
    <dgm:pt modelId="{BE9B9BCE-3B2D-4239-BFBC-CEDD19FA6F63}" type="pres">
      <dgm:prSet presAssocID="{28A1C67E-7489-4703-B218-1677289C997E}" presName="composite3" presStyleCnt="0"/>
      <dgm:spPr/>
    </dgm:pt>
    <dgm:pt modelId="{A79934B0-E258-4CF3-9CFC-A00F8CF2136C}" type="pres">
      <dgm:prSet presAssocID="{28A1C67E-7489-4703-B218-1677289C997E}" presName="background3" presStyleLbl="node3" presStyleIdx="3" presStyleCnt="4"/>
      <dgm:spPr/>
    </dgm:pt>
    <dgm:pt modelId="{3EE7BA88-0123-4E01-882E-C255BF71BFD0}" type="pres">
      <dgm:prSet presAssocID="{28A1C67E-7489-4703-B218-1677289C997E}" presName="text3" presStyleLbl="fgAcc3" presStyleIdx="3" presStyleCnt="4">
        <dgm:presLayoutVars>
          <dgm:chPref val="3"/>
        </dgm:presLayoutVars>
      </dgm:prSet>
      <dgm:spPr/>
    </dgm:pt>
    <dgm:pt modelId="{1824F401-FC47-4D04-8B20-16690D2BC91F}" type="pres">
      <dgm:prSet presAssocID="{28A1C67E-7489-4703-B218-1677289C997E}" presName="hierChild4" presStyleCnt="0"/>
      <dgm:spPr/>
    </dgm:pt>
    <dgm:pt modelId="{CC17B115-F998-4D0F-B438-6F03A5ACCA36}" type="pres">
      <dgm:prSet presAssocID="{174E6982-016B-44C8-B27E-852B968ECC67}" presName="Name23" presStyleLbl="parChTrans1D4" presStyleIdx="1" presStyleCnt="2"/>
      <dgm:spPr/>
    </dgm:pt>
    <dgm:pt modelId="{5BAECCB7-D198-4310-B12B-26E302169019}" type="pres">
      <dgm:prSet presAssocID="{A1948198-5172-4FEB-880F-1A5D66A832E4}" presName="hierRoot4" presStyleCnt="0"/>
      <dgm:spPr/>
    </dgm:pt>
    <dgm:pt modelId="{467CFCED-6E64-4D63-B4A9-8367AE36C5A3}" type="pres">
      <dgm:prSet presAssocID="{A1948198-5172-4FEB-880F-1A5D66A832E4}" presName="composite4" presStyleCnt="0"/>
      <dgm:spPr/>
    </dgm:pt>
    <dgm:pt modelId="{FD2A9800-EBB1-429C-82BF-0EA6CEB9286F}" type="pres">
      <dgm:prSet presAssocID="{A1948198-5172-4FEB-880F-1A5D66A832E4}" presName="background4" presStyleLbl="node4" presStyleIdx="1" presStyleCnt="2"/>
      <dgm:spPr/>
    </dgm:pt>
    <dgm:pt modelId="{3C3F588F-C21E-482A-93F6-4DFDAB249679}" type="pres">
      <dgm:prSet presAssocID="{A1948198-5172-4FEB-880F-1A5D66A832E4}" presName="text4" presStyleLbl="fgAcc4" presStyleIdx="1" presStyleCnt="2">
        <dgm:presLayoutVars>
          <dgm:chPref val="3"/>
        </dgm:presLayoutVars>
      </dgm:prSet>
      <dgm:spPr/>
    </dgm:pt>
    <dgm:pt modelId="{0B06DA9B-E124-4FE7-971B-94B90DFA3C62}" type="pres">
      <dgm:prSet presAssocID="{A1948198-5172-4FEB-880F-1A5D66A832E4}" presName="hierChild5" presStyleCnt="0"/>
      <dgm:spPr/>
    </dgm:pt>
  </dgm:ptLst>
  <dgm:cxnLst>
    <dgm:cxn modelId="{E2508635-6E39-4302-B61D-77C685660003}" type="presOf" srcId="{0DFA95E1-2A48-4B4B-B232-BD6D98955910}" destId="{D0F2B654-5923-4F3E-94AF-298FABBCE985}" srcOrd="0" destOrd="0" presId="urn:microsoft.com/office/officeart/2005/8/layout/hierarchy1"/>
    <dgm:cxn modelId="{D7330B20-8776-466C-ACF4-28DFB895C6AB}" type="presOf" srcId="{14A8CAC4-645B-49A6-A983-ED42C0453C44}" destId="{80AC0C1A-D430-4270-AB67-DB732143CAA8}" srcOrd="0" destOrd="0" presId="urn:microsoft.com/office/officeart/2005/8/layout/hierarchy1"/>
    <dgm:cxn modelId="{C5CDB2F8-2F43-4734-8ABD-C3CDC1D73878}" type="presOf" srcId="{9CC10CB4-23E0-40DF-BAFE-D25FBD7923CD}" destId="{993E35F4-28AB-4B64-9B66-9C266FE3F34D}" srcOrd="0" destOrd="0" presId="urn:microsoft.com/office/officeart/2005/8/layout/hierarchy1"/>
    <dgm:cxn modelId="{21EC60AE-B3BE-492F-9275-3FBAB7FC8471}" type="presOf" srcId="{AB92D3BF-6730-4009-83F2-337E5754B599}" destId="{DC576545-879E-4127-ACCD-2CC952372DE5}" srcOrd="0" destOrd="0" presId="urn:microsoft.com/office/officeart/2005/8/layout/hierarchy1"/>
    <dgm:cxn modelId="{3E3B92F5-DE38-4A49-BCA5-A400EB44364B}" type="presOf" srcId="{08986A66-AC54-4646-8144-280A231C0857}" destId="{3BB033A8-2FED-44FC-81D5-57F47F47E156}" srcOrd="0" destOrd="0" presId="urn:microsoft.com/office/officeart/2005/8/layout/hierarchy1"/>
    <dgm:cxn modelId="{22BD19B5-082C-467F-9231-08EBF4DE26FE}" type="presOf" srcId="{0D462C1D-EEFB-41E4-8D21-668292CC119F}" destId="{A798BBE4-BDF8-4645-A37E-C4374E02B75E}" srcOrd="0" destOrd="0" presId="urn:microsoft.com/office/officeart/2005/8/layout/hierarchy1"/>
    <dgm:cxn modelId="{ADAC9240-9BC5-4B0A-9DA0-1861E10FBEBB}" type="presOf" srcId="{A0EEA875-7FE9-45CD-A363-2B277974C0C8}" destId="{4F122EF4-D5E6-4CF0-A552-D15ACABECE78}" srcOrd="0" destOrd="0" presId="urn:microsoft.com/office/officeart/2005/8/layout/hierarchy1"/>
    <dgm:cxn modelId="{89B7D3B9-5D97-48BF-AFB1-1FC9F33FF8A2}" type="presOf" srcId="{5ECE377C-22AB-4C58-ADDA-15E0E2470316}" destId="{D3575108-2C6C-418E-B046-A2B7CBC96C2D}" srcOrd="0" destOrd="0" presId="urn:microsoft.com/office/officeart/2005/8/layout/hierarchy1"/>
    <dgm:cxn modelId="{33B19FC5-5F03-4CC4-AEDE-B8CD9921A845}" srcId="{14A8CAC4-645B-49A6-A983-ED42C0453C44}" destId="{CB0E6B0B-48AE-4E31-8511-EB9F5A4F2400}" srcOrd="1" destOrd="0" parTransId="{F8DA13C9-6617-4142-8237-98189C42664E}" sibTransId="{1F66ED7E-6759-452C-9B2D-2A5C57AFA457}"/>
    <dgm:cxn modelId="{D84378B3-4D4A-49A8-9F31-07898DA609F5}" type="presOf" srcId="{91F71DBE-633C-43AD-B867-5A3B9FB34A15}" destId="{C220F798-C43D-4BC0-A22E-74AE253555A0}" srcOrd="0" destOrd="0" presId="urn:microsoft.com/office/officeart/2005/8/layout/hierarchy1"/>
    <dgm:cxn modelId="{B98459F2-3AFA-4785-9D1A-7D60B99FFAB0}" srcId="{08986A66-AC54-4646-8144-280A231C0857}" destId="{9CC10CB4-23E0-40DF-BAFE-D25FBD7923CD}" srcOrd="0" destOrd="0" parTransId="{A0EEA875-7FE9-45CD-A363-2B277974C0C8}" sibTransId="{473FCD21-9603-4537-BEE4-4C4D35468816}"/>
    <dgm:cxn modelId="{B6D8D890-3077-4E40-8FBA-57177A54B0BA}" type="presOf" srcId="{001E4FAF-A023-4E9A-9710-B0E73DE286BC}" destId="{02EF3CF5-9A37-4F78-A6A3-2DCDE92C31CD}" srcOrd="0" destOrd="0" presId="urn:microsoft.com/office/officeart/2005/8/layout/hierarchy1"/>
    <dgm:cxn modelId="{A374197E-381D-4A98-A70A-05834E4AA102}" type="presOf" srcId="{1DC8BF39-8B82-4ED4-8CE3-3D6C68BAD17D}" destId="{1110F6ED-11AC-4374-AC04-BFAFF4ACA139}" srcOrd="0" destOrd="0" presId="urn:microsoft.com/office/officeart/2005/8/layout/hierarchy1"/>
    <dgm:cxn modelId="{B0D6A94A-96D6-4897-BFC4-93969A8362F1}" type="presOf" srcId="{174E6982-016B-44C8-B27E-852B968ECC67}" destId="{CC17B115-F998-4D0F-B438-6F03A5ACCA36}" srcOrd="0" destOrd="0" presId="urn:microsoft.com/office/officeart/2005/8/layout/hierarchy1"/>
    <dgm:cxn modelId="{02926E2B-40ED-40E2-9142-2B7C98F18B55}" type="presOf" srcId="{CB0E6B0B-48AE-4E31-8511-EB9F5A4F2400}" destId="{A26D7AD1-9A9A-4FAC-AE7F-DBE3D9ABDA3E}" srcOrd="0" destOrd="0" presId="urn:microsoft.com/office/officeart/2005/8/layout/hierarchy1"/>
    <dgm:cxn modelId="{52219D1F-18B3-4AA0-AA1B-3BB34714E6DA}" type="presOf" srcId="{F435008D-9466-4BB6-8B42-9F2C58367004}" destId="{93C91E04-ED7E-4D51-853D-EE62C9EF905D}" srcOrd="0" destOrd="0" presId="urn:microsoft.com/office/officeart/2005/8/layout/hierarchy1"/>
    <dgm:cxn modelId="{58630B75-DCA7-405C-8D10-4C4D2E0983E1}" type="presOf" srcId="{3A4074B7-570E-4AA1-8BE8-50D8E852CA42}" destId="{D67E95FD-1107-4059-A5C6-1BFAE3B145BE}" srcOrd="0" destOrd="0" presId="urn:microsoft.com/office/officeart/2005/8/layout/hierarchy1"/>
    <dgm:cxn modelId="{453BFD31-6FF8-4793-ABE4-FB068B4C7371}" srcId="{14A8CAC4-645B-49A6-A983-ED42C0453C44}" destId="{8AF6CC63-E04C-4F5F-95D2-B53ADC362929}" srcOrd="0" destOrd="0" parTransId="{1DC8BF39-8B82-4ED4-8CE3-3D6C68BAD17D}" sibTransId="{9DEBF066-8F49-4FAD-B96D-1A65BCC38AF4}"/>
    <dgm:cxn modelId="{BC559617-8835-46B2-BF82-4A9DC82B3288}" srcId="{8AF6CC63-E04C-4F5F-95D2-B53ADC362929}" destId="{0DFA95E1-2A48-4B4B-B232-BD6D98955910}" srcOrd="0" destOrd="0" parTransId="{AB92D3BF-6730-4009-83F2-337E5754B599}" sibTransId="{9A30F6C7-822B-408E-ACDE-95C0ABAE74BB}"/>
    <dgm:cxn modelId="{13399C23-060F-4F3D-982C-0E0AA5377D0E}" type="presOf" srcId="{F8DA13C9-6617-4142-8237-98189C42664E}" destId="{FB829C88-6722-4EB0-B2A0-E9BEAE4E728D}" srcOrd="0" destOrd="0" presId="urn:microsoft.com/office/officeart/2005/8/layout/hierarchy1"/>
    <dgm:cxn modelId="{C69F03B7-B349-4BD3-BD16-961BBE8E0595}" srcId="{CB0E6B0B-48AE-4E31-8511-EB9F5A4F2400}" destId="{001E4FAF-A023-4E9A-9710-B0E73DE286BC}" srcOrd="0" destOrd="0" parTransId="{8C2DCC33-DB5C-435F-B5DE-BB2676E915BF}" sibTransId="{CD54AE41-6527-4A4A-8CD7-AEF7AB1DBC7B}"/>
    <dgm:cxn modelId="{9CAD7F88-C305-4243-B31A-A0C0F9BDEFF8}" type="presOf" srcId="{28A1C67E-7489-4703-B218-1677289C997E}" destId="{3EE7BA88-0123-4E01-882E-C255BF71BFD0}" srcOrd="0" destOrd="0" presId="urn:microsoft.com/office/officeart/2005/8/layout/hierarchy1"/>
    <dgm:cxn modelId="{3AD95537-04AF-4316-9859-A67881A50B57}" srcId="{28A1C67E-7489-4703-B218-1677289C997E}" destId="{A1948198-5172-4FEB-880F-1A5D66A832E4}" srcOrd="0" destOrd="0" parTransId="{174E6982-016B-44C8-B27E-852B968ECC67}" sibTransId="{913DB549-8D25-405F-8641-029F1BC25E2B}"/>
    <dgm:cxn modelId="{78465912-B858-4D5B-871A-999C5570247B}" type="presOf" srcId="{8C2DCC33-DB5C-435F-B5DE-BB2676E915BF}" destId="{BC542171-0FBE-45FC-BA05-F0441FF5C79C}" srcOrd="0" destOrd="0" presId="urn:microsoft.com/office/officeart/2005/8/layout/hierarchy1"/>
    <dgm:cxn modelId="{661FF004-AB27-437D-81F0-42247C301323}" srcId="{3A4074B7-570E-4AA1-8BE8-50D8E852CA42}" destId="{14A8CAC4-645B-49A6-A983-ED42C0453C44}" srcOrd="0" destOrd="0" parTransId="{821FC3E5-3862-4503-A0CB-D125B5464E92}" sibTransId="{9C546A5B-A4F3-4B3D-97D1-D1A10EE05F7F}"/>
    <dgm:cxn modelId="{1CFDA419-AB38-4B44-8EDF-F877A79560AF}" srcId="{14A8CAC4-645B-49A6-A983-ED42C0453C44}" destId="{5ECE377C-22AB-4C58-ADDA-15E0E2470316}" srcOrd="2" destOrd="0" parTransId="{F435008D-9466-4BB6-8B42-9F2C58367004}" sibTransId="{85D5C25E-E86B-42B3-BB52-BD2F905C0D51}"/>
    <dgm:cxn modelId="{B11EC5BD-2BE9-443D-A10B-90B94D825C58}" srcId="{5ECE377C-22AB-4C58-ADDA-15E0E2470316}" destId="{28A1C67E-7489-4703-B218-1677289C997E}" srcOrd="1" destOrd="0" parTransId="{0D462C1D-EEFB-41E4-8D21-668292CC119F}" sibTransId="{5804EFDC-82C0-4F22-802C-AAA150F6D8A2}"/>
    <dgm:cxn modelId="{1D7F91A1-0A2B-4C96-B4DE-F8066FB0B32A}" type="presOf" srcId="{A1948198-5172-4FEB-880F-1A5D66A832E4}" destId="{3C3F588F-C21E-482A-93F6-4DFDAB249679}" srcOrd="0" destOrd="0" presId="urn:microsoft.com/office/officeart/2005/8/layout/hierarchy1"/>
    <dgm:cxn modelId="{AD483B45-B39B-4720-97C1-5A5AF639D842}" type="presOf" srcId="{8AF6CC63-E04C-4F5F-95D2-B53ADC362929}" destId="{099FF575-555B-40CE-AD83-3FB855B31DFD}" srcOrd="0" destOrd="0" presId="urn:microsoft.com/office/officeart/2005/8/layout/hierarchy1"/>
    <dgm:cxn modelId="{12DC74A3-085A-4D2D-8843-56946D301625}" srcId="{5ECE377C-22AB-4C58-ADDA-15E0E2470316}" destId="{08986A66-AC54-4646-8144-280A231C0857}" srcOrd="0" destOrd="0" parTransId="{91F71DBE-633C-43AD-B867-5A3B9FB34A15}" sibTransId="{4D5F697E-D8AF-4BF4-8531-D4B698081FB0}"/>
    <dgm:cxn modelId="{07951449-C6B1-4CE4-81A6-9D9F4ABE47E0}" type="presParOf" srcId="{D67E95FD-1107-4059-A5C6-1BFAE3B145BE}" destId="{AADB6815-74A0-4F15-8B53-E06DA87A2936}" srcOrd="0" destOrd="0" presId="urn:microsoft.com/office/officeart/2005/8/layout/hierarchy1"/>
    <dgm:cxn modelId="{44BAC57C-9DBB-4010-8E71-D9B6939A3152}" type="presParOf" srcId="{AADB6815-74A0-4F15-8B53-E06DA87A2936}" destId="{4A4ABA24-BD83-4D24-9E57-2A2A6F6D495D}" srcOrd="0" destOrd="0" presId="urn:microsoft.com/office/officeart/2005/8/layout/hierarchy1"/>
    <dgm:cxn modelId="{50902903-168E-4866-BD7C-CC7F2D842AB6}" type="presParOf" srcId="{4A4ABA24-BD83-4D24-9E57-2A2A6F6D495D}" destId="{36731B65-6157-4F78-92DA-D11628D02FDA}" srcOrd="0" destOrd="0" presId="urn:microsoft.com/office/officeart/2005/8/layout/hierarchy1"/>
    <dgm:cxn modelId="{479ECF38-74EC-4B17-AA48-5648E64FD15C}" type="presParOf" srcId="{4A4ABA24-BD83-4D24-9E57-2A2A6F6D495D}" destId="{80AC0C1A-D430-4270-AB67-DB732143CAA8}" srcOrd="1" destOrd="0" presId="urn:microsoft.com/office/officeart/2005/8/layout/hierarchy1"/>
    <dgm:cxn modelId="{D3B05540-5B60-4835-B014-6148A1D9FC09}" type="presParOf" srcId="{AADB6815-74A0-4F15-8B53-E06DA87A2936}" destId="{F9ABBB0B-CBD8-4097-9542-914CC5895588}" srcOrd="1" destOrd="0" presId="urn:microsoft.com/office/officeart/2005/8/layout/hierarchy1"/>
    <dgm:cxn modelId="{1A6F70C8-9ED0-46BE-8A6C-DF14117B0132}" type="presParOf" srcId="{F9ABBB0B-CBD8-4097-9542-914CC5895588}" destId="{1110F6ED-11AC-4374-AC04-BFAFF4ACA139}" srcOrd="0" destOrd="0" presId="urn:microsoft.com/office/officeart/2005/8/layout/hierarchy1"/>
    <dgm:cxn modelId="{0B024077-870A-4637-8503-FE21F60D188F}" type="presParOf" srcId="{F9ABBB0B-CBD8-4097-9542-914CC5895588}" destId="{A253316A-B01A-4C2D-A340-713F0167BB8C}" srcOrd="1" destOrd="0" presId="urn:microsoft.com/office/officeart/2005/8/layout/hierarchy1"/>
    <dgm:cxn modelId="{7BF31868-4405-4DD5-945F-3FC49594DAAC}" type="presParOf" srcId="{A253316A-B01A-4C2D-A340-713F0167BB8C}" destId="{8EBEC636-99C8-4B6C-9E90-D41CCB76256F}" srcOrd="0" destOrd="0" presId="urn:microsoft.com/office/officeart/2005/8/layout/hierarchy1"/>
    <dgm:cxn modelId="{519F6760-4F59-4E7A-B3DE-4E5E590FD3F2}" type="presParOf" srcId="{8EBEC636-99C8-4B6C-9E90-D41CCB76256F}" destId="{871B89C4-9A51-4E65-8593-C17BE5B452F3}" srcOrd="0" destOrd="0" presId="urn:microsoft.com/office/officeart/2005/8/layout/hierarchy1"/>
    <dgm:cxn modelId="{01745546-1975-4424-BCC0-6395F331C88F}" type="presParOf" srcId="{8EBEC636-99C8-4B6C-9E90-D41CCB76256F}" destId="{099FF575-555B-40CE-AD83-3FB855B31DFD}" srcOrd="1" destOrd="0" presId="urn:microsoft.com/office/officeart/2005/8/layout/hierarchy1"/>
    <dgm:cxn modelId="{9963DB1D-EE13-453C-A1C0-C6E5953BE43D}" type="presParOf" srcId="{A253316A-B01A-4C2D-A340-713F0167BB8C}" destId="{BE859B66-3FF1-4105-A3D4-533EA939347C}" srcOrd="1" destOrd="0" presId="urn:microsoft.com/office/officeart/2005/8/layout/hierarchy1"/>
    <dgm:cxn modelId="{597940E7-75FC-4B34-8AB6-3699F62B73B0}" type="presParOf" srcId="{BE859B66-3FF1-4105-A3D4-533EA939347C}" destId="{DC576545-879E-4127-ACCD-2CC952372DE5}" srcOrd="0" destOrd="0" presId="urn:microsoft.com/office/officeart/2005/8/layout/hierarchy1"/>
    <dgm:cxn modelId="{D22F63E2-2E1E-4015-8515-EDD6B402B7ED}" type="presParOf" srcId="{BE859B66-3FF1-4105-A3D4-533EA939347C}" destId="{33500D3C-0A94-4A3F-AB44-B8F7BE5A84B4}" srcOrd="1" destOrd="0" presId="urn:microsoft.com/office/officeart/2005/8/layout/hierarchy1"/>
    <dgm:cxn modelId="{3878DA3B-3918-4545-9B27-7F08B64DA85D}" type="presParOf" srcId="{33500D3C-0A94-4A3F-AB44-B8F7BE5A84B4}" destId="{0184EB37-2E61-4822-BC18-C77020984BFE}" srcOrd="0" destOrd="0" presId="urn:microsoft.com/office/officeart/2005/8/layout/hierarchy1"/>
    <dgm:cxn modelId="{18DCD830-2230-42B1-9942-A08FCDA90F1F}" type="presParOf" srcId="{0184EB37-2E61-4822-BC18-C77020984BFE}" destId="{81C75A23-DB66-4603-B28D-CAD3505A9ECF}" srcOrd="0" destOrd="0" presId="urn:microsoft.com/office/officeart/2005/8/layout/hierarchy1"/>
    <dgm:cxn modelId="{DD5C42D3-0B51-4EB4-A73F-CB542255305B}" type="presParOf" srcId="{0184EB37-2E61-4822-BC18-C77020984BFE}" destId="{D0F2B654-5923-4F3E-94AF-298FABBCE985}" srcOrd="1" destOrd="0" presId="urn:microsoft.com/office/officeart/2005/8/layout/hierarchy1"/>
    <dgm:cxn modelId="{E16DC677-44F9-4F1B-BD8D-6309D7B1DF99}" type="presParOf" srcId="{33500D3C-0A94-4A3F-AB44-B8F7BE5A84B4}" destId="{5A31AFA9-AB8D-4B96-B7CE-9F2193B8813E}" srcOrd="1" destOrd="0" presId="urn:microsoft.com/office/officeart/2005/8/layout/hierarchy1"/>
    <dgm:cxn modelId="{A9181FF6-FF9A-4E3B-AE06-CC5FE768B978}" type="presParOf" srcId="{F9ABBB0B-CBD8-4097-9542-914CC5895588}" destId="{FB829C88-6722-4EB0-B2A0-E9BEAE4E728D}" srcOrd="2" destOrd="0" presId="urn:microsoft.com/office/officeart/2005/8/layout/hierarchy1"/>
    <dgm:cxn modelId="{7F058181-3119-48DE-99B6-DDB2F3E06099}" type="presParOf" srcId="{F9ABBB0B-CBD8-4097-9542-914CC5895588}" destId="{00DBD2C6-9799-4E0F-81D5-ADE9A17641F9}" srcOrd="3" destOrd="0" presId="urn:microsoft.com/office/officeart/2005/8/layout/hierarchy1"/>
    <dgm:cxn modelId="{6CD38391-A9F5-4E8F-8625-D558ED6EEA25}" type="presParOf" srcId="{00DBD2C6-9799-4E0F-81D5-ADE9A17641F9}" destId="{8E3E5B27-97B0-445F-96B0-AA7DDFA0DBFE}" srcOrd="0" destOrd="0" presId="urn:microsoft.com/office/officeart/2005/8/layout/hierarchy1"/>
    <dgm:cxn modelId="{4DF0045A-55D4-4CCD-9415-18717C9BD3EC}" type="presParOf" srcId="{8E3E5B27-97B0-445F-96B0-AA7DDFA0DBFE}" destId="{D7895F87-A370-4703-A4D7-5FD8C232D61A}" srcOrd="0" destOrd="0" presId="urn:microsoft.com/office/officeart/2005/8/layout/hierarchy1"/>
    <dgm:cxn modelId="{7B32D1CB-9AB9-461D-BB26-605E58A02102}" type="presParOf" srcId="{8E3E5B27-97B0-445F-96B0-AA7DDFA0DBFE}" destId="{A26D7AD1-9A9A-4FAC-AE7F-DBE3D9ABDA3E}" srcOrd="1" destOrd="0" presId="urn:microsoft.com/office/officeart/2005/8/layout/hierarchy1"/>
    <dgm:cxn modelId="{D7E19BF1-A837-496A-AD2E-4463FDA67295}" type="presParOf" srcId="{00DBD2C6-9799-4E0F-81D5-ADE9A17641F9}" destId="{5B0C7FD0-BE94-4FF0-9156-619D523E4001}" srcOrd="1" destOrd="0" presId="urn:microsoft.com/office/officeart/2005/8/layout/hierarchy1"/>
    <dgm:cxn modelId="{24B36C5A-70F4-4D99-9A81-DF07C1EC3A0D}" type="presParOf" srcId="{5B0C7FD0-BE94-4FF0-9156-619D523E4001}" destId="{BC542171-0FBE-45FC-BA05-F0441FF5C79C}" srcOrd="0" destOrd="0" presId="urn:microsoft.com/office/officeart/2005/8/layout/hierarchy1"/>
    <dgm:cxn modelId="{64BE248F-5E5D-4918-B64C-B3D51F205DAC}" type="presParOf" srcId="{5B0C7FD0-BE94-4FF0-9156-619D523E4001}" destId="{90345A9D-5A17-432D-A078-732264581908}" srcOrd="1" destOrd="0" presId="urn:microsoft.com/office/officeart/2005/8/layout/hierarchy1"/>
    <dgm:cxn modelId="{D5E9FB32-D558-4E3B-9938-5DD10AF1779B}" type="presParOf" srcId="{90345A9D-5A17-432D-A078-732264581908}" destId="{3FEBF946-49FF-4AD7-82A9-C0ECE74DE38E}" srcOrd="0" destOrd="0" presId="urn:microsoft.com/office/officeart/2005/8/layout/hierarchy1"/>
    <dgm:cxn modelId="{95975BFD-A370-4B09-961D-4C0FF5A2B7B6}" type="presParOf" srcId="{3FEBF946-49FF-4AD7-82A9-C0ECE74DE38E}" destId="{44E9B04D-0BD6-4BF4-8EF1-5FA846D1182A}" srcOrd="0" destOrd="0" presId="urn:microsoft.com/office/officeart/2005/8/layout/hierarchy1"/>
    <dgm:cxn modelId="{37A4748D-2FE0-44AB-9C6C-606031DA291C}" type="presParOf" srcId="{3FEBF946-49FF-4AD7-82A9-C0ECE74DE38E}" destId="{02EF3CF5-9A37-4F78-A6A3-2DCDE92C31CD}" srcOrd="1" destOrd="0" presId="urn:microsoft.com/office/officeart/2005/8/layout/hierarchy1"/>
    <dgm:cxn modelId="{452710E7-A12D-41B4-B955-C92F5095F4BF}" type="presParOf" srcId="{90345A9D-5A17-432D-A078-732264581908}" destId="{6FBE3622-0A9A-42AC-9BA5-34EC07B3ACF4}" srcOrd="1" destOrd="0" presId="urn:microsoft.com/office/officeart/2005/8/layout/hierarchy1"/>
    <dgm:cxn modelId="{703BD8AD-02D7-4643-8D36-46E7B56C6779}" type="presParOf" srcId="{F9ABBB0B-CBD8-4097-9542-914CC5895588}" destId="{93C91E04-ED7E-4D51-853D-EE62C9EF905D}" srcOrd="4" destOrd="0" presId="urn:microsoft.com/office/officeart/2005/8/layout/hierarchy1"/>
    <dgm:cxn modelId="{9FA3902C-0007-4CB1-B7DC-D0654F62A6FA}" type="presParOf" srcId="{F9ABBB0B-CBD8-4097-9542-914CC5895588}" destId="{2666C2FE-C517-4009-ABBA-DD3306A0A78D}" srcOrd="5" destOrd="0" presId="urn:microsoft.com/office/officeart/2005/8/layout/hierarchy1"/>
    <dgm:cxn modelId="{57600E35-E943-4E1B-821E-B1E08BBB00A4}" type="presParOf" srcId="{2666C2FE-C517-4009-ABBA-DD3306A0A78D}" destId="{64FFF83E-1865-4C5C-85DC-96B255FB31E5}" srcOrd="0" destOrd="0" presId="urn:microsoft.com/office/officeart/2005/8/layout/hierarchy1"/>
    <dgm:cxn modelId="{01CE2D08-3B69-4D0C-98E2-C2311EA2AF74}" type="presParOf" srcId="{64FFF83E-1865-4C5C-85DC-96B255FB31E5}" destId="{59A1E2AE-E446-4D23-869A-64B88013745B}" srcOrd="0" destOrd="0" presId="urn:microsoft.com/office/officeart/2005/8/layout/hierarchy1"/>
    <dgm:cxn modelId="{10837E0C-6B58-4D9B-A246-46834E1E9E70}" type="presParOf" srcId="{64FFF83E-1865-4C5C-85DC-96B255FB31E5}" destId="{D3575108-2C6C-418E-B046-A2B7CBC96C2D}" srcOrd="1" destOrd="0" presId="urn:microsoft.com/office/officeart/2005/8/layout/hierarchy1"/>
    <dgm:cxn modelId="{36582F19-5FE8-43BF-9C30-0ACD16EFCBB9}" type="presParOf" srcId="{2666C2FE-C517-4009-ABBA-DD3306A0A78D}" destId="{3B922837-9069-459D-900E-3BBA60E9D8E4}" srcOrd="1" destOrd="0" presId="urn:microsoft.com/office/officeart/2005/8/layout/hierarchy1"/>
    <dgm:cxn modelId="{A25DB83B-7A5E-4B8D-9BBF-A1DE89217617}" type="presParOf" srcId="{3B922837-9069-459D-900E-3BBA60E9D8E4}" destId="{C220F798-C43D-4BC0-A22E-74AE253555A0}" srcOrd="0" destOrd="0" presId="urn:microsoft.com/office/officeart/2005/8/layout/hierarchy1"/>
    <dgm:cxn modelId="{8E2FBDC1-96CE-41B5-8307-BFBE22BE48A1}" type="presParOf" srcId="{3B922837-9069-459D-900E-3BBA60E9D8E4}" destId="{EF679788-2564-4C59-888D-0903F0E3EBD3}" srcOrd="1" destOrd="0" presId="urn:microsoft.com/office/officeart/2005/8/layout/hierarchy1"/>
    <dgm:cxn modelId="{D205E570-E103-463B-A0C5-9340F250D1C5}" type="presParOf" srcId="{EF679788-2564-4C59-888D-0903F0E3EBD3}" destId="{652CA659-EC30-4DC5-B775-07D45E8DCFFE}" srcOrd="0" destOrd="0" presId="urn:microsoft.com/office/officeart/2005/8/layout/hierarchy1"/>
    <dgm:cxn modelId="{E1061B86-6E33-4B4E-9900-58B6358C3822}" type="presParOf" srcId="{652CA659-EC30-4DC5-B775-07D45E8DCFFE}" destId="{9C61C9B8-F017-43DE-9DAF-52E694C02566}" srcOrd="0" destOrd="0" presId="urn:microsoft.com/office/officeart/2005/8/layout/hierarchy1"/>
    <dgm:cxn modelId="{9B9A1B33-E41F-41EF-9C5A-FBF6F020FA61}" type="presParOf" srcId="{652CA659-EC30-4DC5-B775-07D45E8DCFFE}" destId="{3BB033A8-2FED-44FC-81D5-57F47F47E156}" srcOrd="1" destOrd="0" presId="urn:microsoft.com/office/officeart/2005/8/layout/hierarchy1"/>
    <dgm:cxn modelId="{0D895F5A-2C6D-4D17-9C90-9A2600EC60DE}" type="presParOf" srcId="{EF679788-2564-4C59-888D-0903F0E3EBD3}" destId="{E0D2BCFD-49D5-48EF-9216-790B764940A8}" srcOrd="1" destOrd="0" presId="urn:microsoft.com/office/officeart/2005/8/layout/hierarchy1"/>
    <dgm:cxn modelId="{7D200B72-DFA0-4EE8-9F0B-8B7A583B640C}" type="presParOf" srcId="{E0D2BCFD-49D5-48EF-9216-790B764940A8}" destId="{4F122EF4-D5E6-4CF0-A552-D15ACABECE78}" srcOrd="0" destOrd="0" presId="urn:microsoft.com/office/officeart/2005/8/layout/hierarchy1"/>
    <dgm:cxn modelId="{B443C4E5-470A-4162-B5A3-D1D14D5A9A39}" type="presParOf" srcId="{E0D2BCFD-49D5-48EF-9216-790B764940A8}" destId="{1CC085A5-68E1-4E43-BAA0-8B60162578ED}" srcOrd="1" destOrd="0" presId="urn:microsoft.com/office/officeart/2005/8/layout/hierarchy1"/>
    <dgm:cxn modelId="{C657C9C4-2899-43F4-B8C1-DDD92DD418A5}" type="presParOf" srcId="{1CC085A5-68E1-4E43-BAA0-8B60162578ED}" destId="{E90A5CFA-8218-40CE-9B6B-6E50FF692BE3}" srcOrd="0" destOrd="0" presId="urn:microsoft.com/office/officeart/2005/8/layout/hierarchy1"/>
    <dgm:cxn modelId="{E17E68CD-3327-4BDF-ACB3-0EFEAED4EE17}" type="presParOf" srcId="{E90A5CFA-8218-40CE-9B6B-6E50FF692BE3}" destId="{EB64153B-38B6-4076-843D-12554AAA6B8B}" srcOrd="0" destOrd="0" presId="urn:microsoft.com/office/officeart/2005/8/layout/hierarchy1"/>
    <dgm:cxn modelId="{312DF745-2F65-4BE2-9184-943C0E84B7A0}" type="presParOf" srcId="{E90A5CFA-8218-40CE-9B6B-6E50FF692BE3}" destId="{993E35F4-28AB-4B64-9B66-9C266FE3F34D}" srcOrd="1" destOrd="0" presId="urn:microsoft.com/office/officeart/2005/8/layout/hierarchy1"/>
    <dgm:cxn modelId="{7ED09C44-F12D-4B4F-88A7-1EFC86A59D3F}" type="presParOf" srcId="{1CC085A5-68E1-4E43-BAA0-8B60162578ED}" destId="{654D49E3-36C2-45AE-8FFF-8DD80FC4BAFB}" srcOrd="1" destOrd="0" presId="urn:microsoft.com/office/officeart/2005/8/layout/hierarchy1"/>
    <dgm:cxn modelId="{FD2697B9-65BA-4844-9EC7-B43C871A0160}" type="presParOf" srcId="{3B922837-9069-459D-900E-3BBA60E9D8E4}" destId="{A798BBE4-BDF8-4645-A37E-C4374E02B75E}" srcOrd="2" destOrd="0" presId="urn:microsoft.com/office/officeart/2005/8/layout/hierarchy1"/>
    <dgm:cxn modelId="{03C01346-35CE-4A69-AFC4-3A3737F268E3}" type="presParOf" srcId="{3B922837-9069-459D-900E-3BBA60E9D8E4}" destId="{7904BA28-0B74-479F-B21E-6AA1EC410877}" srcOrd="3" destOrd="0" presId="urn:microsoft.com/office/officeart/2005/8/layout/hierarchy1"/>
    <dgm:cxn modelId="{330B184B-A8E8-4AA2-AC11-9111AB85B836}" type="presParOf" srcId="{7904BA28-0B74-479F-B21E-6AA1EC410877}" destId="{BE9B9BCE-3B2D-4239-BFBC-CEDD19FA6F63}" srcOrd="0" destOrd="0" presId="urn:microsoft.com/office/officeart/2005/8/layout/hierarchy1"/>
    <dgm:cxn modelId="{FD36F3BA-750F-4382-9499-C846FBB974C6}" type="presParOf" srcId="{BE9B9BCE-3B2D-4239-BFBC-CEDD19FA6F63}" destId="{A79934B0-E258-4CF3-9CFC-A00F8CF2136C}" srcOrd="0" destOrd="0" presId="urn:microsoft.com/office/officeart/2005/8/layout/hierarchy1"/>
    <dgm:cxn modelId="{2698C2E7-2551-4F08-9BFF-DD97DADEAF39}" type="presParOf" srcId="{BE9B9BCE-3B2D-4239-BFBC-CEDD19FA6F63}" destId="{3EE7BA88-0123-4E01-882E-C255BF71BFD0}" srcOrd="1" destOrd="0" presId="urn:microsoft.com/office/officeart/2005/8/layout/hierarchy1"/>
    <dgm:cxn modelId="{6D1526D4-B892-4A24-87AF-C50225002BD2}" type="presParOf" srcId="{7904BA28-0B74-479F-B21E-6AA1EC410877}" destId="{1824F401-FC47-4D04-8B20-16690D2BC91F}" srcOrd="1" destOrd="0" presId="urn:microsoft.com/office/officeart/2005/8/layout/hierarchy1"/>
    <dgm:cxn modelId="{41303681-1F0A-49C4-9117-D91522E3679F}" type="presParOf" srcId="{1824F401-FC47-4D04-8B20-16690D2BC91F}" destId="{CC17B115-F998-4D0F-B438-6F03A5ACCA36}" srcOrd="0" destOrd="0" presId="urn:microsoft.com/office/officeart/2005/8/layout/hierarchy1"/>
    <dgm:cxn modelId="{D21FBE74-C3BB-4090-AF8C-9EF6F65C243C}" type="presParOf" srcId="{1824F401-FC47-4D04-8B20-16690D2BC91F}" destId="{5BAECCB7-D198-4310-B12B-26E302169019}" srcOrd="1" destOrd="0" presId="urn:microsoft.com/office/officeart/2005/8/layout/hierarchy1"/>
    <dgm:cxn modelId="{788891DD-0C84-41C3-AC29-FB92E39B8E82}" type="presParOf" srcId="{5BAECCB7-D198-4310-B12B-26E302169019}" destId="{467CFCED-6E64-4D63-B4A9-8367AE36C5A3}" srcOrd="0" destOrd="0" presId="urn:microsoft.com/office/officeart/2005/8/layout/hierarchy1"/>
    <dgm:cxn modelId="{BDE3DB63-C346-4D08-BE35-F3DD93F5B6E9}" type="presParOf" srcId="{467CFCED-6E64-4D63-B4A9-8367AE36C5A3}" destId="{FD2A9800-EBB1-429C-82BF-0EA6CEB9286F}" srcOrd="0" destOrd="0" presId="urn:microsoft.com/office/officeart/2005/8/layout/hierarchy1"/>
    <dgm:cxn modelId="{50B47DFF-1217-40E9-8712-46AF3CBF0AFE}" type="presParOf" srcId="{467CFCED-6E64-4D63-B4A9-8367AE36C5A3}" destId="{3C3F588F-C21E-482A-93F6-4DFDAB249679}" srcOrd="1" destOrd="0" presId="urn:microsoft.com/office/officeart/2005/8/layout/hierarchy1"/>
    <dgm:cxn modelId="{A52E485E-5C56-4908-AB1B-11601A450BAD}" type="presParOf" srcId="{5BAECCB7-D198-4310-B12B-26E302169019}" destId="{0B06DA9B-E124-4FE7-971B-94B90DFA3C62}" srcOrd="1" destOrd="0" presId="urn:microsoft.com/office/officeart/2005/8/layout/hierarchy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29CDB2-B738-4D96-9351-FBED064E2A32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440990-1AD2-477F-967C-EBBB21EE8F02}">
      <dgm:prSet phldrT="[Text]"/>
      <dgm:spPr/>
      <dgm:t>
        <a:bodyPr/>
        <a:lstStyle/>
        <a:p>
          <a:r>
            <a:rPr lang="en-US" dirty="0" smtClean="0"/>
            <a:t>Sex cord tumors</a:t>
          </a:r>
          <a:endParaRPr lang="en-US" dirty="0"/>
        </a:p>
      </dgm:t>
    </dgm:pt>
    <dgm:pt modelId="{259165F5-C8C8-4299-849A-3314A72F52C2}" type="parTrans" cxnId="{012B4A05-4454-4DBB-8E2D-EB059C85C0DF}">
      <dgm:prSet/>
      <dgm:spPr/>
      <dgm:t>
        <a:bodyPr/>
        <a:lstStyle/>
        <a:p>
          <a:endParaRPr lang="en-US"/>
        </a:p>
      </dgm:t>
    </dgm:pt>
    <dgm:pt modelId="{671C28A4-A15A-4AB4-B927-B1D6AF48D149}" type="sibTrans" cxnId="{012B4A05-4454-4DBB-8E2D-EB059C85C0DF}">
      <dgm:prSet/>
      <dgm:spPr/>
      <dgm:t>
        <a:bodyPr/>
        <a:lstStyle/>
        <a:p>
          <a:endParaRPr lang="en-US"/>
        </a:p>
      </dgm:t>
    </dgm:pt>
    <dgm:pt modelId="{D176F386-64BB-4DF2-A660-9FB4D4B9D709}">
      <dgm:prSet phldrT="[Text]"/>
      <dgm:spPr/>
      <dgm:t>
        <a:bodyPr/>
        <a:lstStyle/>
        <a:p>
          <a:r>
            <a:rPr lang="en-US" dirty="0" err="1" smtClean="0"/>
            <a:t>Leydig</a:t>
          </a:r>
          <a:r>
            <a:rPr lang="en-US" dirty="0" smtClean="0"/>
            <a:t> cell tumor- Cause decreased libido, </a:t>
          </a:r>
          <a:r>
            <a:rPr lang="en-US" dirty="0" err="1" smtClean="0"/>
            <a:t>gynecomastia</a:t>
          </a:r>
          <a:endParaRPr lang="en-US" dirty="0"/>
        </a:p>
      </dgm:t>
    </dgm:pt>
    <dgm:pt modelId="{2ADC7FA0-9E70-4BCB-A929-C235CE7EE8E6}" type="parTrans" cxnId="{ACCF5094-7855-4979-A90F-DEEC3E29CA24}">
      <dgm:prSet/>
      <dgm:spPr/>
      <dgm:t>
        <a:bodyPr/>
        <a:lstStyle/>
        <a:p>
          <a:endParaRPr lang="en-US"/>
        </a:p>
      </dgm:t>
    </dgm:pt>
    <dgm:pt modelId="{E1AA6DA3-C518-4A3B-B49E-C4C0788FD649}" type="sibTrans" cxnId="{ACCF5094-7855-4979-A90F-DEEC3E29CA24}">
      <dgm:prSet/>
      <dgm:spPr/>
      <dgm:t>
        <a:bodyPr/>
        <a:lstStyle/>
        <a:p>
          <a:endParaRPr lang="en-US"/>
        </a:p>
      </dgm:t>
    </dgm:pt>
    <dgm:pt modelId="{B9B440C6-22CD-4D8B-8212-D8A736737F5F}">
      <dgm:prSet phldrT="[Text]"/>
      <dgm:spPr/>
      <dgm:t>
        <a:bodyPr/>
        <a:lstStyle/>
        <a:p>
          <a:r>
            <a:rPr lang="en-US" dirty="0" err="1" smtClean="0"/>
            <a:t>Sertoli</a:t>
          </a:r>
          <a:r>
            <a:rPr lang="en-US" dirty="0" smtClean="0"/>
            <a:t> cell tumor- Precocious puberty</a:t>
          </a:r>
          <a:endParaRPr lang="en-US" dirty="0"/>
        </a:p>
      </dgm:t>
    </dgm:pt>
    <dgm:pt modelId="{0C2F24EC-EE67-42B3-8478-AAA8C69B93AF}" type="parTrans" cxnId="{2CEBE1BF-BDB7-434B-95E1-2D8507BDCE0D}">
      <dgm:prSet/>
      <dgm:spPr/>
      <dgm:t>
        <a:bodyPr/>
        <a:lstStyle/>
        <a:p>
          <a:endParaRPr lang="en-US"/>
        </a:p>
      </dgm:t>
    </dgm:pt>
    <dgm:pt modelId="{304EA2B5-7151-44AA-BCE2-2EDFCBA8F459}" type="sibTrans" cxnId="{2CEBE1BF-BDB7-434B-95E1-2D8507BDCE0D}">
      <dgm:prSet/>
      <dgm:spPr/>
      <dgm:t>
        <a:bodyPr/>
        <a:lstStyle/>
        <a:p>
          <a:endParaRPr lang="en-US"/>
        </a:p>
      </dgm:t>
    </dgm:pt>
    <dgm:pt modelId="{73DCA6FA-8CFF-426E-A29D-C29356A3BD4E}">
      <dgm:prSet phldrT="[Text]"/>
      <dgm:spPr/>
      <dgm:t>
        <a:bodyPr/>
        <a:lstStyle/>
        <a:p>
          <a:r>
            <a:rPr lang="en-US" dirty="0" err="1" smtClean="0"/>
            <a:t>Granulosa</a:t>
          </a:r>
          <a:r>
            <a:rPr lang="en-US" dirty="0" smtClean="0"/>
            <a:t> cell tumor</a:t>
          </a:r>
          <a:endParaRPr lang="en-US" dirty="0"/>
        </a:p>
      </dgm:t>
    </dgm:pt>
    <dgm:pt modelId="{4FA84FD2-CE7E-440B-A03D-DAE80BA664CB}" type="parTrans" cxnId="{A4FCD25E-237B-4AAD-A39C-D91DEE2B96CC}">
      <dgm:prSet/>
      <dgm:spPr/>
      <dgm:t>
        <a:bodyPr/>
        <a:lstStyle/>
        <a:p>
          <a:endParaRPr lang="en-US"/>
        </a:p>
      </dgm:t>
    </dgm:pt>
    <dgm:pt modelId="{52AFBF34-0B82-46A9-AD40-B3E1E0787B2D}" type="sibTrans" cxnId="{A4FCD25E-237B-4AAD-A39C-D91DEE2B96CC}">
      <dgm:prSet/>
      <dgm:spPr/>
      <dgm:t>
        <a:bodyPr/>
        <a:lstStyle/>
        <a:p>
          <a:endParaRPr lang="en-US"/>
        </a:p>
      </dgm:t>
    </dgm:pt>
    <dgm:pt modelId="{6639D41E-0096-4D38-8A5E-1EB9BC1A2E58}">
      <dgm:prSet phldrT="[Text]"/>
      <dgm:spPr/>
      <dgm:t>
        <a:bodyPr/>
        <a:lstStyle/>
        <a:p>
          <a:r>
            <a:rPr lang="en-US" dirty="0" smtClean="0"/>
            <a:t>Estrogenic tumor</a:t>
          </a:r>
          <a:endParaRPr lang="en-US" dirty="0"/>
        </a:p>
      </dgm:t>
    </dgm:pt>
    <dgm:pt modelId="{FFC2CF67-6FF2-4864-AFBE-20FEA87564F4}" type="parTrans" cxnId="{D4547633-A0F4-4C9E-BDA4-C3D08AF59373}">
      <dgm:prSet/>
      <dgm:spPr/>
      <dgm:t>
        <a:bodyPr/>
        <a:lstStyle/>
        <a:p>
          <a:endParaRPr lang="en-US"/>
        </a:p>
      </dgm:t>
    </dgm:pt>
    <dgm:pt modelId="{56B852FB-AF4C-47E6-9BBA-056F2AB3CDD5}" type="sibTrans" cxnId="{D4547633-A0F4-4C9E-BDA4-C3D08AF59373}">
      <dgm:prSet/>
      <dgm:spPr/>
      <dgm:t>
        <a:bodyPr/>
        <a:lstStyle/>
        <a:p>
          <a:endParaRPr lang="en-US"/>
        </a:p>
      </dgm:t>
    </dgm:pt>
    <dgm:pt modelId="{87716872-951A-42EF-8633-851084A94186}">
      <dgm:prSet phldrT="[Text]"/>
      <dgm:spPr/>
      <dgm:t>
        <a:bodyPr/>
        <a:lstStyle/>
        <a:p>
          <a:r>
            <a:rPr lang="en-US" dirty="0" smtClean="0"/>
            <a:t>Treatment is surgery only</a:t>
          </a:r>
          <a:endParaRPr lang="en-US" dirty="0"/>
        </a:p>
      </dgm:t>
    </dgm:pt>
    <dgm:pt modelId="{42780E9A-B03A-454A-B83B-0058818D4803}" type="parTrans" cxnId="{EAD91F1D-4C52-4A16-9EA9-3D17D57CA0FD}">
      <dgm:prSet/>
      <dgm:spPr/>
      <dgm:t>
        <a:bodyPr/>
        <a:lstStyle/>
        <a:p>
          <a:endParaRPr lang="en-US"/>
        </a:p>
      </dgm:t>
    </dgm:pt>
    <dgm:pt modelId="{BBFF413E-D19E-41F9-9543-9F40B8632AD6}" type="sibTrans" cxnId="{EAD91F1D-4C52-4A16-9EA9-3D17D57CA0FD}">
      <dgm:prSet/>
      <dgm:spPr/>
      <dgm:t>
        <a:bodyPr/>
        <a:lstStyle/>
        <a:p>
          <a:endParaRPr lang="en-US"/>
        </a:p>
      </dgm:t>
    </dgm:pt>
    <dgm:pt modelId="{F2425360-3627-4105-81C9-5B60A178E2FE}">
      <dgm:prSet/>
      <dgm:spPr/>
      <dgm:t>
        <a:bodyPr/>
        <a:lstStyle/>
        <a:p>
          <a:r>
            <a:rPr lang="en-US" dirty="0" smtClean="0"/>
            <a:t>Treatment- radical </a:t>
          </a:r>
          <a:r>
            <a:rPr lang="en-US" dirty="0" err="1" smtClean="0"/>
            <a:t>orchidectomy</a:t>
          </a:r>
          <a:r>
            <a:rPr lang="en-US" dirty="0" smtClean="0"/>
            <a:t>. Mixed results with </a:t>
          </a:r>
          <a:r>
            <a:rPr lang="en-US" dirty="0" err="1" smtClean="0"/>
            <a:t>Mitotane</a:t>
          </a:r>
          <a:r>
            <a:rPr lang="en-US" dirty="0" smtClean="0"/>
            <a:t>.</a:t>
          </a:r>
        </a:p>
        <a:p>
          <a:r>
            <a:rPr lang="en-US" dirty="0" smtClean="0"/>
            <a:t>CT/RT not effective</a:t>
          </a:r>
          <a:endParaRPr lang="en-US" dirty="0"/>
        </a:p>
      </dgm:t>
    </dgm:pt>
    <dgm:pt modelId="{DF59E6D4-80FC-416B-9D4E-4CDF1B6A69F1}" type="parTrans" cxnId="{25C9644B-5307-4569-8450-069A8BB0E10D}">
      <dgm:prSet/>
      <dgm:spPr/>
      <dgm:t>
        <a:bodyPr/>
        <a:lstStyle/>
        <a:p>
          <a:endParaRPr lang="en-US"/>
        </a:p>
      </dgm:t>
    </dgm:pt>
    <dgm:pt modelId="{B6F1F707-F219-486B-ADEB-F2A4B68D171D}" type="sibTrans" cxnId="{25C9644B-5307-4569-8450-069A8BB0E10D}">
      <dgm:prSet/>
      <dgm:spPr/>
      <dgm:t>
        <a:bodyPr/>
        <a:lstStyle/>
        <a:p>
          <a:endParaRPr lang="en-US"/>
        </a:p>
      </dgm:t>
    </dgm:pt>
    <dgm:pt modelId="{5D3CB16D-407C-4E9F-9AD7-653BB8EF5FAB}">
      <dgm:prSet/>
      <dgm:spPr/>
      <dgm:t>
        <a:bodyPr/>
        <a:lstStyle/>
        <a:p>
          <a:r>
            <a:rPr lang="en-US" dirty="0" err="1" smtClean="0"/>
            <a:t>Mesothelioma</a:t>
          </a:r>
          <a:r>
            <a:rPr lang="en-US" dirty="0" smtClean="0"/>
            <a:t> of tunica </a:t>
          </a:r>
          <a:r>
            <a:rPr lang="en-US" dirty="0" err="1" smtClean="0"/>
            <a:t>vaginalis</a:t>
          </a:r>
          <a:endParaRPr lang="en-US" dirty="0"/>
        </a:p>
      </dgm:t>
    </dgm:pt>
    <dgm:pt modelId="{D327A294-EAD2-4864-8CE1-6EB4C0C69086}" type="parTrans" cxnId="{A04F2190-A627-4DFD-9CB0-8962CC216F67}">
      <dgm:prSet/>
      <dgm:spPr/>
      <dgm:t>
        <a:bodyPr/>
        <a:lstStyle/>
        <a:p>
          <a:endParaRPr lang="en-US"/>
        </a:p>
      </dgm:t>
    </dgm:pt>
    <dgm:pt modelId="{62903DC7-04CD-4870-81ED-29CCD05D3857}" type="sibTrans" cxnId="{A04F2190-A627-4DFD-9CB0-8962CC216F67}">
      <dgm:prSet/>
      <dgm:spPr/>
      <dgm:t>
        <a:bodyPr/>
        <a:lstStyle/>
        <a:p>
          <a:endParaRPr lang="en-US"/>
        </a:p>
      </dgm:t>
    </dgm:pt>
    <dgm:pt modelId="{CC19985B-F417-4469-8CE7-3649B137F629}">
      <dgm:prSet/>
      <dgm:spPr/>
      <dgm:t>
        <a:bodyPr/>
        <a:lstStyle/>
        <a:p>
          <a:r>
            <a:rPr lang="en-US" dirty="0" smtClean="0"/>
            <a:t>Treatment- Radical </a:t>
          </a:r>
          <a:r>
            <a:rPr lang="en-US" dirty="0" err="1" smtClean="0"/>
            <a:t>orchidectomy</a:t>
          </a:r>
          <a:r>
            <a:rPr lang="en-US" dirty="0" smtClean="0"/>
            <a:t> + excision of spermatic cord and </a:t>
          </a:r>
          <a:r>
            <a:rPr lang="en-US" dirty="0" err="1" smtClean="0"/>
            <a:t>hemiscrotum</a:t>
          </a:r>
          <a:endParaRPr lang="en-US" dirty="0"/>
        </a:p>
      </dgm:t>
    </dgm:pt>
    <dgm:pt modelId="{089227C4-9AAC-4289-BE54-9D1DEE254A72}" type="parTrans" cxnId="{55797086-B711-40E9-8918-5E759D884F25}">
      <dgm:prSet/>
      <dgm:spPr/>
      <dgm:t>
        <a:bodyPr/>
        <a:lstStyle/>
        <a:p>
          <a:endParaRPr lang="en-US"/>
        </a:p>
      </dgm:t>
    </dgm:pt>
    <dgm:pt modelId="{86310779-1E35-463D-8868-B817C911320D}" type="sibTrans" cxnId="{55797086-B711-40E9-8918-5E759D884F25}">
      <dgm:prSet/>
      <dgm:spPr/>
      <dgm:t>
        <a:bodyPr/>
        <a:lstStyle/>
        <a:p>
          <a:endParaRPr lang="en-US"/>
        </a:p>
      </dgm:t>
    </dgm:pt>
    <dgm:pt modelId="{AA1180F3-C82D-4FD4-93F8-B146E9092898}">
      <dgm:prSet/>
      <dgm:spPr/>
      <dgm:t>
        <a:bodyPr/>
        <a:lstStyle/>
        <a:p>
          <a:r>
            <a:rPr lang="en-US" dirty="0" smtClean="0"/>
            <a:t>RPLND is done if LVI/ testicular parenchyma invasion seen</a:t>
          </a:r>
          <a:endParaRPr lang="en-US" dirty="0"/>
        </a:p>
      </dgm:t>
    </dgm:pt>
    <dgm:pt modelId="{3E14AF46-E439-4AD6-8299-45AD8EFD5E40}" type="parTrans" cxnId="{66811247-787C-444A-9BE8-7D57F39B5F47}">
      <dgm:prSet/>
      <dgm:spPr/>
      <dgm:t>
        <a:bodyPr/>
        <a:lstStyle/>
        <a:p>
          <a:endParaRPr lang="en-US"/>
        </a:p>
      </dgm:t>
    </dgm:pt>
    <dgm:pt modelId="{CC742ACD-B61A-439B-A300-573110C768DD}" type="sibTrans" cxnId="{66811247-787C-444A-9BE8-7D57F39B5F47}">
      <dgm:prSet/>
      <dgm:spPr/>
      <dgm:t>
        <a:bodyPr/>
        <a:lstStyle/>
        <a:p>
          <a:endParaRPr lang="en-US"/>
        </a:p>
      </dgm:t>
    </dgm:pt>
    <dgm:pt modelId="{253C5C36-5058-4B22-87D4-FB3D3A73D88B}">
      <dgm:prSet/>
      <dgm:spPr/>
      <dgm:t>
        <a:bodyPr/>
        <a:lstStyle/>
        <a:p>
          <a:r>
            <a:rPr lang="en-US" dirty="0" smtClean="0"/>
            <a:t>Lymphoma</a:t>
          </a:r>
          <a:endParaRPr lang="en-US" dirty="0"/>
        </a:p>
      </dgm:t>
    </dgm:pt>
    <dgm:pt modelId="{3809F079-74D0-4795-939C-96FC310FAB3B}" type="parTrans" cxnId="{C4CBEF79-6BB3-4050-8CB5-3163C547F0DC}">
      <dgm:prSet/>
      <dgm:spPr/>
      <dgm:t>
        <a:bodyPr/>
        <a:lstStyle/>
        <a:p>
          <a:endParaRPr lang="en-US"/>
        </a:p>
      </dgm:t>
    </dgm:pt>
    <dgm:pt modelId="{D2123F68-1455-4EB9-8781-4A94437402A3}" type="sibTrans" cxnId="{C4CBEF79-6BB3-4050-8CB5-3163C547F0DC}">
      <dgm:prSet/>
      <dgm:spPr/>
      <dgm:t>
        <a:bodyPr/>
        <a:lstStyle/>
        <a:p>
          <a:endParaRPr lang="en-US"/>
        </a:p>
      </dgm:t>
    </dgm:pt>
    <dgm:pt modelId="{C360B7EA-0A34-4929-ABFC-CBC3EAD7E9F0}">
      <dgm:prSet/>
      <dgm:spPr/>
      <dgm:t>
        <a:bodyPr/>
        <a:lstStyle/>
        <a:p>
          <a:r>
            <a:rPr lang="en-US" dirty="0" smtClean="0"/>
            <a:t>Most common testicular malignancy after age of 50 years</a:t>
          </a:r>
          <a:endParaRPr lang="en-US" dirty="0"/>
        </a:p>
      </dgm:t>
    </dgm:pt>
    <dgm:pt modelId="{5E61A67A-0617-4C5B-BFC1-FA010296A620}" type="parTrans" cxnId="{63634894-23BF-4FAA-BD83-1EEE5A2DCF43}">
      <dgm:prSet/>
      <dgm:spPr/>
      <dgm:t>
        <a:bodyPr/>
        <a:lstStyle/>
        <a:p>
          <a:endParaRPr lang="en-US"/>
        </a:p>
      </dgm:t>
    </dgm:pt>
    <dgm:pt modelId="{2EA2D43A-2116-49E9-BC5E-3799E2105684}" type="sibTrans" cxnId="{63634894-23BF-4FAA-BD83-1EEE5A2DCF43}">
      <dgm:prSet/>
      <dgm:spPr/>
      <dgm:t>
        <a:bodyPr/>
        <a:lstStyle/>
        <a:p>
          <a:endParaRPr lang="en-US"/>
        </a:p>
      </dgm:t>
    </dgm:pt>
    <dgm:pt modelId="{6C945CBA-6A8A-462E-A9C7-8B10300109C0}" type="pres">
      <dgm:prSet presAssocID="{7129CDB2-B738-4D96-9351-FBED064E2A3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4EE1F22-199B-4D02-B2E5-839FB5C54899}" type="pres">
      <dgm:prSet presAssocID="{81440990-1AD2-477F-967C-EBBB21EE8F02}" presName="root" presStyleCnt="0"/>
      <dgm:spPr/>
    </dgm:pt>
    <dgm:pt modelId="{2E032B27-F9BA-4CB9-8E73-DA0A6D6B4ADE}" type="pres">
      <dgm:prSet presAssocID="{81440990-1AD2-477F-967C-EBBB21EE8F02}" presName="rootComposite" presStyleCnt="0"/>
      <dgm:spPr/>
    </dgm:pt>
    <dgm:pt modelId="{C13E97FB-ADCD-48D8-8A8D-65ACA6A63718}" type="pres">
      <dgm:prSet presAssocID="{81440990-1AD2-477F-967C-EBBB21EE8F02}" presName="rootText" presStyleLbl="node1" presStyleIdx="0" presStyleCnt="4"/>
      <dgm:spPr/>
    </dgm:pt>
    <dgm:pt modelId="{EB6059AD-D1AB-4276-8DF4-2703737AE760}" type="pres">
      <dgm:prSet presAssocID="{81440990-1AD2-477F-967C-EBBB21EE8F02}" presName="rootConnector" presStyleLbl="node1" presStyleIdx="0" presStyleCnt="4"/>
      <dgm:spPr/>
    </dgm:pt>
    <dgm:pt modelId="{AA03F06A-5D1E-4FC8-B73B-FA5630BC851C}" type="pres">
      <dgm:prSet presAssocID="{81440990-1AD2-477F-967C-EBBB21EE8F02}" presName="childShape" presStyleCnt="0"/>
      <dgm:spPr/>
    </dgm:pt>
    <dgm:pt modelId="{2E64978B-5A93-4F8C-BDCC-219660A486E2}" type="pres">
      <dgm:prSet presAssocID="{2ADC7FA0-9E70-4BCB-A929-C235CE7EE8E6}" presName="Name13" presStyleLbl="parChTrans1D2" presStyleIdx="0" presStyleCnt="8"/>
      <dgm:spPr/>
    </dgm:pt>
    <dgm:pt modelId="{9DC04C71-F51B-4F24-A43C-DF6EF2CD625E}" type="pres">
      <dgm:prSet presAssocID="{D176F386-64BB-4DF2-A660-9FB4D4B9D709}" presName="childText" presStyleLbl="bgAcc1" presStyleIdx="0" presStyleCnt="8">
        <dgm:presLayoutVars>
          <dgm:bulletEnabled val="1"/>
        </dgm:presLayoutVars>
      </dgm:prSet>
      <dgm:spPr/>
    </dgm:pt>
    <dgm:pt modelId="{BEEB983E-BB0D-40E8-8CF0-0553A5693BB1}" type="pres">
      <dgm:prSet presAssocID="{0C2F24EC-EE67-42B3-8478-AAA8C69B93AF}" presName="Name13" presStyleLbl="parChTrans1D2" presStyleIdx="1" presStyleCnt="8"/>
      <dgm:spPr/>
    </dgm:pt>
    <dgm:pt modelId="{93E199E7-F0CB-489E-A6A9-3661E6975065}" type="pres">
      <dgm:prSet presAssocID="{B9B440C6-22CD-4D8B-8212-D8A736737F5F}" presName="childText" presStyleLbl="bgAcc1" presStyleIdx="1" presStyleCnt="8">
        <dgm:presLayoutVars>
          <dgm:bulletEnabled val="1"/>
        </dgm:presLayoutVars>
      </dgm:prSet>
      <dgm:spPr/>
    </dgm:pt>
    <dgm:pt modelId="{55B63EA7-8B01-47D6-8998-F2A999937EDA}" type="pres">
      <dgm:prSet presAssocID="{DF59E6D4-80FC-416B-9D4E-4CDF1B6A69F1}" presName="Name13" presStyleLbl="parChTrans1D2" presStyleIdx="2" presStyleCnt="8"/>
      <dgm:spPr/>
    </dgm:pt>
    <dgm:pt modelId="{E1986231-ED43-4799-A33C-2640781D8F9F}" type="pres">
      <dgm:prSet presAssocID="{F2425360-3627-4105-81C9-5B60A178E2FE}" presName="childText" presStyleLbl="bgAcc1" presStyleIdx="2" presStyleCnt="8" custScaleX="120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68CE3-8018-4500-8FE6-108CF183B26A}" type="pres">
      <dgm:prSet presAssocID="{73DCA6FA-8CFF-426E-A29D-C29356A3BD4E}" presName="root" presStyleCnt="0"/>
      <dgm:spPr/>
    </dgm:pt>
    <dgm:pt modelId="{8EE40C3A-ED0F-46CE-A49B-C74C4C7F0ED4}" type="pres">
      <dgm:prSet presAssocID="{73DCA6FA-8CFF-426E-A29D-C29356A3BD4E}" presName="rootComposite" presStyleCnt="0"/>
      <dgm:spPr/>
    </dgm:pt>
    <dgm:pt modelId="{51D449FC-2CCC-45A9-A620-283682B0FA41}" type="pres">
      <dgm:prSet presAssocID="{73DCA6FA-8CFF-426E-A29D-C29356A3BD4E}" presName="rootText" presStyleLbl="node1" presStyleIdx="1" presStyleCnt="4"/>
      <dgm:spPr/>
    </dgm:pt>
    <dgm:pt modelId="{2E20A7E0-DDDA-47B9-938B-B90C1A022815}" type="pres">
      <dgm:prSet presAssocID="{73DCA6FA-8CFF-426E-A29D-C29356A3BD4E}" presName="rootConnector" presStyleLbl="node1" presStyleIdx="1" presStyleCnt="4"/>
      <dgm:spPr/>
    </dgm:pt>
    <dgm:pt modelId="{631AAC05-A164-454E-966F-6E8ADE202E98}" type="pres">
      <dgm:prSet presAssocID="{73DCA6FA-8CFF-426E-A29D-C29356A3BD4E}" presName="childShape" presStyleCnt="0"/>
      <dgm:spPr/>
    </dgm:pt>
    <dgm:pt modelId="{F135BA7E-B955-43C5-8E5C-52D0AEB1D839}" type="pres">
      <dgm:prSet presAssocID="{FFC2CF67-6FF2-4864-AFBE-20FEA87564F4}" presName="Name13" presStyleLbl="parChTrans1D2" presStyleIdx="3" presStyleCnt="8"/>
      <dgm:spPr/>
    </dgm:pt>
    <dgm:pt modelId="{27844DD0-2CC0-4FC0-91C3-9CC702D1664A}" type="pres">
      <dgm:prSet presAssocID="{6639D41E-0096-4D38-8A5E-1EB9BC1A2E58}" presName="childText" presStyleLbl="bgAcc1" presStyleIdx="3" presStyleCnt="8">
        <dgm:presLayoutVars>
          <dgm:bulletEnabled val="1"/>
        </dgm:presLayoutVars>
      </dgm:prSet>
      <dgm:spPr/>
    </dgm:pt>
    <dgm:pt modelId="{600C7B8A-12B3-4EEF-B40A-942A0987A5C1}" type="pres">
      <dgm:prSet presAssocID="{42780E9A-B03A-454A-B83B-0058818D4803}" presName="Name13" presStyleLbl="parChTrans1D2" presStyleIdx="4" presStyleCnt="8"/>
      <dgm:spPr/>
    </dgm:pt>
    <dgm:pt modelId="{E35336F0-DAD2-4136-8798-8A787798E4D9}" type="pres">
      <dgm:prSet presAssocID="{87716872-951A-42EF-8633-851084A94186}" presName="childText" presStyleLbl="bgAcc1" presStyleIdx="4" presStyleCnt="8">
        <dgm:presLayoutVars>
          <dgm:bulletEnabled val="1"/>
        </dgm:presLayoutVars>
      </dgm:prSet>
      <dgm:spPr/>
    </dgm:pt>
    <dgm:pt modelId="{C37BD779-5A60-4F1F-969B-4D769B0BC3EA}" type="pres">
      <dgm:prSet presAssocID="{5D3CB16D-407C-4E9F-9AD7-653BB8EF5FAB}" presName="root" presStyleCnt="0"/>
      <dgm:spPr/>
    </dgm:pt>
    <dgm:pt modelId="{E33ACDA5-0283-4384-9E21-15EE9D5610CD}" type="pres">
      <dgm:prSet presAssocID="{5D3CB16D-407C-4E9F-9AD7-653BB8EF5FAB}" presName="rootComposite" presStyleCnt="0"/>
      <dgm:spPr/>
    </dgm:pt>
    <dgm:pt modelId="{56088D16-44EE-406E-8905-989CB71A540D}" type="pres">
      <dgm:prSet presAssocID="{5D3CB16D-407C-4E9F-9AD7-653BB8EF5FAB}" presName="rootText" presStyleLbl="node1" presStyleIdx="2" presStyleCnt="4"/>
      <dgm:spPr/>
      <dgm:t>
        <a:bodyPr/>
        <a:lstStyle/>
        <a:p>
          <a:endParaRPr lang="en-US"/>
        </a:p>
      </dgm:t>
    </dgm:pt>
    <dgm:pt modelId="{1914642A-E8C6-4AFC-B3A6-6FFA58D1D106}" type="pres">
      <dgm:prSet presAssocID="{5D3CB16D-407C-4E9F-9AD7-653BB8EF5FAB}" presName="rootConnector" presStyleLbl="node1" presStyleIdx="2" presStyleCnt="4"/>
      <dgm:spPr/>
    </dgm:pt>
    <dgm:pt modelId="{DBB4D5B1-3A69-4A24-A29E-B61089F0E83C}" type="pres">
      <dgm:prSet presAssocID="{5D3CB16D-407C-4E9F-9AD7-653BB8EF5FAB}" presName="childShape" presStyleCnt="0"/>
      <dgm:spPr/>
    </dgm:pt>
    <dgm:pt modelId="{1C39C887-FA04-4AFC-97A7-F3237AEDFA4E}" type="pres">
      <dgm:prSet presAssocID="{089227C4-9AAC-4289-BE54-9D1DEE254A72}" presName="Name13" presStyleLbl="parChTrans1D2" presStyleIdx="5" presStyleCnt="8"/>
      <dgm:spPr/>
    </dgm:pt>
    <dgm:pt modelId="{C6DF82A2-EA9D-4D6B-8EA8-F7D55CBD8808}" type="pres">
      <dgm:prSet presAssocID="{CC19985B-F417-4469-8CE7-3649B137F629}" presName="childText" presStyleLbl="bgAcc1" presStyleIdx="5" presStyleCnt="8">
        <dgm:presLayoutVars>
          <dgm:bulletEnabled val="1"/>
        </dgm:presLayoutVars>
      </dgm:prSet>
      <dgm:spPr/>
    </dgm:pt>
    <dgm:pt modelId="{409FF397-C6DA-4FFC-97E9-59F61BB8E76F}" type="pres">
      <dgm:prSet presAssocID="{3E14AF46-E439-4AD6-8299-45AD8EFD5E40}" presName="Name13" presStyleLbl="parChTrans1D2" presStyleIdx="6" presStyleCnt="8"/>
      <dgm:spPr/>
    </dgm:pt>
    <dgm:pt modelId="{6F02C1F9-A70F-47A8-8E27-4377A0C1E852}" type="pres">
      <dgm:prSet presAssocID="{AA1180F3-C82D-4FD4-93F8-B146E9092898}" presName="childText" presStyleLbl="bgAcc1" presStyleIdx="6" presStyleCnt="8">
        <dgm:presLayoutVars>
          <dgm:bulletEnabled val="1"/>
        </dgm:presLayoutVars>
      </dgm:prSet>
      <dgm:spPr/>
    </dgm:pt>
    <dgm:pt modelId="{EFD268E3-0096-4C59-B945-0E4A152267F1}" type="pres">
      <dgm:prSet presAssocID="{253C5C36-5058-4B22-87D4-FB3D3A73D88B}" presName="root" presStyleCnt="0"/>
      <dgm:spPr/>
    </dgm:pt>
    <dgm:pt modelId="{49D8D09E-F3A5-4AE2-ACA3-CAF0D129D8FB}" type="pres">
      <dgm:prSet presAssocID="{253C5C36-5058-4B22-87D4-FB3D3A73D88B}" presName="rootComposite" presStyleCnt="0"/>
      <dgm:spPr/>
    </dgm:pt>
    <dgm:pt modelId="{6A649105-806F-456B-8DD0-773B5BE94639}" type="pres">
      <dgm:prSet presAssocID="{253C5C36-5058-4B22-87D4-FB3D3A73D88B}" presName="rootText" presStyleLbl="node1" presStyleIdx="3" presStyleCnt="4"/>
      <dgm:spPr/>
    </dgm:pt>
    <dgm:pt modelId="{40C8A32F-3DD6-4229-8A0E-2DB90E8E7189}" type="pres">
      <dgm:prSet presAssocID="{253C5C36-5058-4B22-87D4-FB3D3A73D88B}" presName="rootConnector" presStyleLbl="node1" presStyleIdx="3" presStyleCnt="4"/>
      <dgm:spPr/>
    </dgm:pt>
    <dgm:pt modelId="{E8E7A8E4-9DC0-4FB1-9925-5A83513FA066}" type="pres">
      <dgm:prSet presAssocID="{253C5C36-5058-4B22-87D4-FB3D3A73D88B}" presName="childShape" presStyleCnt="0"/>
      <dgm:spPr/>
    </dgm:pt>
    <dgm:pt modelId="{AE8499C7-05CA-40A4-A037-C3334D9858A3}" type="pres">
      <dgm:prSet presAssocID="{5E61A67A-0617-4C5B-BFC1-FA010296A620}" presName="Name13" presStyleLbl="parChTrans1D2" presStyleIdx="7" presStyleCnt="8"/>
      <dgm:spPr/>
    </dgm:pt>
    <dgm:pt modelId="{F7CD96E8-EEDB-4477-941B-1E87252538B1}" type="pres">
      <dgm:prSet presAssocID="{C360B7EA-0A34-4929-ABFC-CBC3EAD7E9F0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34894-23BF-4FAA-BD83-1EEE5A2DCF43}" srcId="{253C5C36-5058-4B22-87D4-FB3D3A73D88B}" destId="{C360B7EA-0A34-4929-ABFC-CBC3EAD7E9F0}" srcOrd="0" destOrd="0" parTransId="{5E61A67A-0617-4C5B-BFC1-FA010296A620}" sibTransId="{2EA2D43A-2116-49E9-BC5E-3799E2105684}"/>
    <dgm:cxn modelId="{FF13F79F-AB2F-4D10-A208-F6341E867699}" type="presOf" srcId="{73DCA6FA-8CFF-426E-A29D-C29356A3BD4E}" destId="{2E20A7E0-DDDA-47B9-938B-B90C1A022815}" srcOrd="1" destOrd="0" presId="urn:microsoft.com/office/officeart/2005/8/layout/hierarchy3"/>
    <dgm:cxn modelId="{95526EB5-332B-4F3B-81DB-886176506415}" type="presOf" srcId="{0C2F24EC-EE67-42B3-8478-AAA8C69B93AF}" destId="{BEEB983E-BB0D-40E8-8CF0-0553A5693BB1}" srcOrd="0" destOrd="0" presId="urn:microsoft.com/office/officeart/2005/8/layout/hierarchy3"/>
    <dgm:cxn modelId="{7C7B3160-0D58-4E7C-BD2B-08A66D4C9B34}" type="presOf" srcId="{5D3CB16D-407C-4E9F-9AD7-653BB8EF5FAB}" destId="{1914642A-E8C6-4AFC-B3A6-6FFA58D1D106}" srcOrd="1" destOrd="0" presId="urn:microsoft.com/office/officeart/2005/8/layout/hierarchy3"/>
    <dgm:cxn modelId="{5A2DE07C-7055-4AC4-A4C9-D29819CB2EF4}" type="presOf" srcId="{5D3CB16D-407C-4E9F-9AD7-653BB8EF5FAB}" destId="{56088D16-44EE-406E-8905-989CB71A540D}" srcOrd="0" destOrd="0" presId="urn:microsoft.com/office/officeart/2005/8/layout/hierarchy3"/>
    <dgm:cxn modelId="{012B4A05-4454-4DBB-8E2D-EB059C85C0DF}" srcId="{7129CDB2-B738-4D96-9351-FBED064E2A32}" destId="{81440990-1AD2-477F-967C-EBBB21EE8F02}" srcOrd="0" destOrd="0" parTransId="{259165F5-C8C8-4299-849A-3314A72F52C2}" sibTransId="{671C28A4-A15A-4AB4-B927-B1D6AF48D149}"/>
    <dgm:cxn modelId="{A4FCD25E-237B-4AAD-A39C-D91DEE2B96CC}" srcId="{7129CDB2-B738-4D96-9351-FBED064E2A32}" destId="{73DCA6FA-8CFF-426E-A29D-C29356A3BD4E}" srcOrd="1" destOrd="0" parTransId="{4FA84FD2-CE7E-440B-A03D-DAE80BA664CB}" sibTransId="{52AFBF34-0B82-46A9-AD40-B3E1E0787B2D}"/>
    <dgm:cxn modelId="{2079950D-F505-4B5D-9A94-2C754BF9C3C0}" type="presOf" srcId="{81440990-1AD2-477F-967C-EBBB21EE8F02}" destId="{C13E97FB-ADCD-48D8-8A8D-65ACA6A63718}" srcOrd="0" destOrd="0" presId="urn:microsoft.com/office/officeart/2005/8/layout/hierarchy3"/>
    <dgm:cxn modelId="{FFB2ABE9-2EE6-45F9-A52E-9B3ED5ADFA6E}" type="presOf" srcId="{81440990-1AD2-477F-967C-EBBB21EE8F02}" destId="{EB6059AD-D1AB-4276-8DF4-2703737AE760}" srcOrd="1" destOrd="0" presId="urn:microsoft.com/office/officeart/2005/8/layout/hierarchy3"/>
    <dgm:cxn modelId="{D4547633-A0F4-4C9E-BDA4-C3D08AF59373}" srcId="{73DCA6FA-8CFF-426E-A29D-C29356A3BD4E}" destId="{6639D41E-0096-4D38-8A5E-1EB9BC1A2E58}" srcOrd="0" destOrd="0" parTransId="{FFC2CF67-6FF2-4864-AFBE-20FEA87564F4}" sibTransId="{56B852FB-AF4C-47E6-9BBA-056F2AB3CDD5}"/>
    <dgm:cxn modelId="{2F1A1B1A-9B9C-40A4-8098-3510251E2146}" type="presOf" srcId="{73DCA6FA-8CFF-426E-A29D-C29356A3BD4E}" destId="{51D449FC-2CCC-45A9-A620-283682B0FA41}" srcOrd="0" destOrd="0" presId="urn:microsoft.com/office/officeart/2005/8/layout/hierarchy3"/>
    <dgm:cxn modelId="{A04F2190-A627-4DFD-9CB0-8962CC216F67}" srcId="{7129CDB2-B738-4D96-9351-FBED064E2A32}" destId="{5D3CB16D-407C-4E9F-9AD7-653BB8EF5FAB}" srcOrd="2" destOrd="0" parTransId="{D327A294-EAD2-4864-8CE1-6EB4C0C69086}" sibTransId="{62903DC7-04CD-4870-81ED-29CCD05D3857}"/>
    <dgm:cxn modelId="{7F3CB1AB-9474-4C92-A10E-2478BAE4BB86}" type="presOf" srcId="{5E61A67A-0617-4C5B-BFC1-FA010296A620}" destId="{AE8499C7-05CA-40A4-A037-C3334D9858A3}" srcOrd="0" destOrd="0" presId="urn:microsoft.com/office/officeart/2005/8/layout/hierarchy3"/>
    <dgm:cxn modelId="{48108068-1E9D-4570-8418-0E291C739653}" type="presOf" srcId="{B9B440C6-22CD-4D8B-8212-D8A736737F5F}" destId="{93E199E7-F0CB-489E-A6A9-3661E6975065}" srcOrd="0" destOrd="0" presId="urn:microsoft.com/office/officeart/2005/8/layout/hierarchy3"/>
    <dgm:cxn modelId="{8BFF3469-F5FA-4B5A-ADBA-E58F86EBAB0D}" type="presOf" srcId="{DF59E6D4-80FC-416B-9D4E-4CDF1B6A69F1}" destId="{55B63EA7-8B01-47D6-8998-F2A999937EDA}" srcOrd="0" destOrd="0" presId="urn:microsoft.com/office/officeart/2005/8/layout/hierarchy3"/>
    <dgm:cxn modelId="{B86CCEEE-3692-4518-A372-580208E7C2D2}" type="presOf" srcId="{C360B7EA-0A34-4929-ABFC-CBC3EAD7E9F0}" destId="{F7CD96E8-EEDB-4477-941B-1E87252538B1}" srcOrd="0" destOrd="0" presId="urn:microsoft.com/office/officeart/2005/8/layout/hierarchy3"/>
    <dgm:cxn modelId="{55797086-B711-40E9-8918-5E759D884F25}" srcId="{5D3CB16D-407C-4E9F-9AD7-653BB8EF5FAB}" destId="{CC19985B-F417-4469-8CE7-3649B137F629}" srcOrd="0" destOrd="0" parTransId="{089227C4-9AAC-4289-BE54-9D1DEE254A72}" sibTransId="{86310779-1E35-463D-8868-B817C911320D}"/>
    <dgm:cxn modelId="{ABB968BE-3BAE-4F07-9053-7DB1584C2CF9}" type="presOf" srcId="{CC19985B-F417-4469-8CE7-3649B137F629}" destId="{C6DF82A2-EA9D-4D6B-8EA8-F7D55CBD8808}" srcOrd="0" destOrd="0" presId="urn:microsoft.com/office/officeart/2005/8/layout/hierarchy3"/>
    <dgm:cxn modelId="{1CA37EB8-63D1-4761-9977-6DC0DD08D9DD}" type="presOf" srcId="{42780E9A-B03A-454A-B83B-0058818D4803}" destId="{600C7B8A-12B3-4EEF-B40A-942A0987A5C1}" srcOrd="0" destOrd="0" presId="urn:microsoft.com/office/officeart/2005/8/layout/hierarchy3"/>
    <dgm:cxn modelId="{3EEB6AFA-6CD4-4E46-AF29-D82DFD5421E0}" type="presOf" srcId="{87716872-951A-42EF-8633-851084A94186}" destId="{E35336F0-DAD2-4136-8798-8A787798E4D9}" srcOrd="0" destOrd="0" presId="urn:microsoft.com/office/officeart/2005/8/layout/hierarchy3"/>
    <dgm:cxn modelId="{4A27EB97-BDC9-42E3-A95D-795BEFF98118}" type="presOf" srcId="{F2425360-3627-4105-81C9-5B60A178E2FE}" destId="{E1986231-ED43-4799-A33C-2640781D8F9F}" srcOrd="0" destOrd="0" presId="urn:microsoft.com/office/officeart/2005/8/layout/hierarchy3"/>
    <dgm:cxn modelId="{ACCF5094-7855-4979-A90F-DEEC3E29CA24}" srcId="{81440990-1AD2-477F-967C-EBBB21EE8F02}" destId="{D176F386-64BB-4DF2-A660-9FB4D4B9D709}" srcOrd="0" destOrd="0" parTransId="{2ADC7FA0-9E70-4BCB-A929-C235CE7EE8E6}" sibTransId="{E1AA6DA3-C518-4A3B-B49E-C4C0788FD649}"/>
    <dgm:cxn modelId="{532DA725-96C8-48DA-A021-5E6752A8E1F7}" type="presOf" srcId="{089227C4-9AAC-4289-BE54-9D1DEE254A72}" destId="{1C39C887-FA04-4AFC-97A7-F3237AEDFA4E}" srcOrd="0" destOrd="0" presId="urn:microsoft.com/office/officeart/2005/8/layout/hierarchy3"/>
    <dgm:cxn modelId="{28C2356F-235A-4887-AB96-19DD872CA865}" type="presOf" srcId="{6639D41E-0096-4D38-8A5E-1EB9BC1A2E58}" destId="{27844DD0-2CC0-4FC0-91C3-9CC702D1664A}" srcOrd="0" destOrd="0" presId="urn:microsoft.com/office/officeart/2005/8/layout/hierarchy3"/>
    <dgm:cxn modelId="{2CEBE1BF-BDB7-434B-95E1-2D8507BDCE0D}" srcId="{81440990-1AD2-477F-967C-EBBB21EE8F02}" destId="{B9B440C6-22CD-4D8B-8212-D8A736737F5F}" srcOrd="1" destOrd="0" parTransId="{0C2F24EC-EE67-42B3-8478-AAA8C69B93AF}" sibTransId="{304EA2B5-7151-44AA-BCE2-2EDFCBA8F459}"/>
    <dgm:cxn modelId="{492BFBD4-C9FC-4495-98F6-2BF673D1D183}" type="presOf" srcId="{3E14AF46-E439-4AD6-8299-45AD8EFD5E40}" destId="{409FF397-C6DA-4FFC-97E9-59F61BB8E76F}" srcOrd="0" destOrd="0" presId="urn:microsoft.com/office/officeart/2005/8/layout/hierarchy3"/>
    <dgm:cxn modelId="{63D896A1-A8A0-4BC0-9F88-B74BAA11014B}" type="presOf" srcId="{253C5C36-5058-4B22-87D4-FB3D3A73D88B}" destId="{6A649105-806F-456B-8DD0-773B5BE94639}" srcOrd="0" destOrd="0" presId="urn:microsoft.com/office/officeart/2005/8/layout/hierarchy3"/>
    <dgm:cxn modelId="{66811247-787C-444A-9BE8-7D57F39B5F47}" srcId="{5D3CB16D-407C-4E9F-9AD7-653BB8EF5FAB}" destId="{AA1180F3-C82D-4FD4-93F8-B146E9092898}" srcOrd="1" destOrd="0" parTransId="{3E14AF46-E439-4AD6-8299-45AD8EFD5E40}" sibTransId="{CC742ACD-B61A-439B-A300-573110C768DD}"/>
    <dgm:cxn modelId="{A8F1C49E-9418-4F49-9DA4-9087451D4087}" type="presOf" srcId="{AA1180F3-C82D-4FD4-93F8-B146E9092898}" destId="{6F02C1F9-A70F-47A8-8E27-4377A0C1E852}" srcOrd="0" destOrd="0" presId="urn:microsoft.com/office/officeart/2005/8/layout/hierarchy3"/>
    <dgm:cxn modelId="{0D52E026-64F3-409F-887F-76C14E40E0BC}" type="presOf" srcId="{FFC2CF67-6FF2-4864-AFBE-20FEA87564F4}" destId="{F135BA7E-B955-43C5-8E5C-52D0AEB1D839}" srcOrd="0" destOrd="0" presId="urn:microsoft.com/office/officeart/2005/8/layout/hierarchy3"/>
    <dgm:cxn modelId="{93CEC645-E4D7-4091-8FA2-05E74CB6B468}" type="presOf" srcId="{7129CDB2-B738-4D96-9351-FBED064E2A32}" destId="{6C945CBA-6A8A-462E-A9C7-8B10300109C0}" srcOrd="0" destOrd="0" presId="urn:microsoft.com/office/officeart/2005/8/layout/hierarchy3"/>
    <dgm:cxn modelId="{766DB10B-DE52-4EBA-9C1E-3E93BAFA4A65}" type="presOf" srcId="{2ADC7FA0-9E70-4BCB-A929-C235CE7EE8E6}" destId="{2E64978B-5A93-4F8C-BDCC-219660A486E2}" srcOrd="0" destOrd="0" presId="urn:microsoft.com/office/officeart/2005/8/layout/hierarchy3"/>
    <dgm:cxn modelId="{C4CBEF79-6BB3-4050-8CB5-3163C547F0DC}" srcId="{7129CDB2-B738-4D96-9351-FBED064E2A32}" destId="{253C5C36-5058-4B22-87D4-FB3D3A73D88B}" srcOrd="3" destOrd="0" parTransId="{3809F079-74D0-4795-939C-96FC310FAB3B}" sibTransId="{D2123F68-1455-4EB9-8781-4A94437402A3}"/>
    <dgm:cxn modelId="{25C9644B-5307-4569-8450-069A8BB0E10D}" srcId="{81440990-1AD2-477F-967C-EBBB21EE8F02}" destId="{F2425360-3627-4105-81C9-5B60A178E2FE}" srcOrd="2" destOrd="0" parTransId="{DF59E6D4-80FC-416B-9D4E-4CDF1B6A69F1}" sibTransId="{B6F1F707-F219-486B-ADEB-F2A4B68D171D}"/>
    <dgm:cxn modelId="{EAD91F1D-4C52-4A16-9EA9-3D17D57CA0FD}" srcId="{73DCA6FA-8CFF-426E-A29D-C29356A3BD4E}" destId="{87716872-951A-42EF-8633-851084A94186}" srcOrd="1" destOrd="0" parTransId="{42780E9A-B03A-454A-B83B-0058818D4803}" sibTransId="{BBFF413E-D19E-41F9-9543-9F40B8632AD6}"/>
    <dgm:cxn modelId="{D3DE8AD7-83F5-4BE3-90F1-D71FA12FAF6C}" type="presOf" srcId="{253C5C36-5058-4B22-87D4-FB3D3A73D88B}" destId="{40C8A32F-3DD6-4229-8A0E-2DB90E8E7189}" srcOrd="1" destOrd="0" presId="urn:microsoft.com/office/officeart/2005/8/layout/hierarchy3"/>
    <dgm:cxn modelId="{AB7D7D02-CB2F-4751-91CA-EA1E4AACABFC}" type="presOf" srcId="{D176F386-64BB-4DF2-A660-9FB4D4B9D709}" destId="{9DC04C71-F51B-4F24-A43C-DF6EF2CD625E}" srcOrd="0" destOrd="0" presId="urn:microsoft.com/office/officeart/2005/8/layout/hierarchy3"/>
    <dgm:cxn modelId="{1D3FCAC1-2F1A-4E6E-8BF3-AAEF26DAEB0D}" type="presParOf" srcId="{6C945CBA-6A8A-462E-A9C7-8B10300109C0}" destId="{A4EE1F22-199B-4D02-B2E5-839FB5C54899}" srcOrd="0" destOrd="0" presId="urn:microsoft.com/office/officeart/2005/8/layout/hierarchy3"/>
    <dgm:cxn modelId="{EFB25E0F-0913-4D13-BC34-B3D1AEA2CCEA}" type="presParOf" srcId="{A4EE1F22-199B-4D02-B2E5-839FB5C54899}" destId="{2E032B27-F9BA-4CB9-8E73-DA0A6D6B4ADE}" srcOrd="0" destOrd="0" presId="urn:microsoft.com/office/officeart/2005/8/layout/hierarchy3"/>
    <dgm:cxn modelId="{575F395F-6B9A-4474-9715-8A27FD8DFAE1}" type="presParOf" srcId="{2E032B27-F9BA-4CB9-8E73-DA0A6D6B4ADE}" destId="{C13E97FB-ADCD-48D8-8A8D-65ACA6A63718}" srcOrd="0" destOrd="0" presId="urn:microsoft.com/office/officeart/2005/8/layout/hierarchy3"/>
    <dgm:cxn modelId="{2AF96DD5-FABF-4531-822A-28CE3BC55846}" type="presParOf" srcId="{2E032B27-F9BA-4CB9-8E73-DA0A6D6B4ADE}" destId="{EB6059AD-D1AB-4276-8DF4-2703737AE760}" srcOrd="1" destOrd="0" presId="urn:microsoft.com/office/officeart/2005/8/layout/hierarchy3"/>
    <dgm:cxn modelId="{47444B9B-B0B2-4D53-B033-0FE40FE9E220}" type="presParOf" srcId="{A4EE1F22-199B-4D02-B2E5-839FB5C54899}" destId="{AA03F06A-5D1E-4FC8-B73B-FA5630BC851C}" srcOrd="1" destOrd="0" presId="urn:microsoft.com/office/officeart/2005/8/layout/hierarchy3"/>
    <dgm:cxn modelId="{61433FC5-E83D-4D8C-8218-A39C50A653E2}" type="presParOf" srcId="{AA03F06A-5D1E-4FC8-B73B-FA5630BC851C}" destId="{2E64978B-5A93-4F8C-BDCC-219660A486E2}" srcOrd="0" destOrd="0" presId="urn:microsoft.com/office/officeart/2005/8/layout/hierarchy3"/>
    <dgm:cxn modelId="{D35A5F99-CA26-428C-BAA2-D3C9D010623E}" type="presParOf" srcId="{AA03F06A-5D1E-4FC8-B73B-FA5630BC851C}" destId="{9DC04C71-F51B-4F24-A43C-DF6EF2CD625E}" srcOrd="1" destOrd="0" presId="urn:microsoft.com/office/officeart/2005/8/layout/hierarchy3"/>
    <dgm:cxn modelId="{BCC5161F-16A2-4F68-969E-2C6C102D523A}" type="presParOf" srcId="{AA03F06A-5D1E-4FC8-B73B-FA5630BC851C}" destId="{BEEB983E-BB0D-40E8-8CF0-0553A5693BB1}" srcOrd="2" destOrd="0" presId="urn:microsoft.com/office/officeart/2005/8/layout/hierarchy3"/>
    <dgm:cxn modelId="{1ED2D232-0267-485A-A393-65E6A988102D}" type="presParOf" srcId="{AA03F06A-5D1E-4FC8-B73B-FA5630BC851C}" destId="{93E199E7-F0CB-489E-A6A9-3661E6975065}" srcOrd="3" destOrd="0" presId="urn:microsoft.com/office/officeart/2005/8/layout/hierarchy3"/>
    <dgm:cxn modelId="{346F2620-D1F2-46A7-897A-6E585C13CD2B}" type="presParOf" srcId="{AA03F06A-5D1E-4FC8-B73B-FA5630BC851C}" destId="{55B63EA7-8B01-47D6-8998-F2A999937EDA}" srcOrd="4" destOrd="0" presId="urn:microsoft.com/office/officeart/2005/8/layout/hierarchy3"/>
    <dgm:cxn modelId="{662C99F8-DCB6-4090-943F-3C4D5B767D8D}" type="presParOf" srcId="{AA03F06A-5D1E-4FC8-B73B-FA5630BC851C}" destId="{E1986231-ED43-4799-A33C-2640781D8F9F}" srcOrd="5" destOrd="0" presId="urn:microsoft.com/office/officeart/2005/8/layout/hierarchy3"/>
    <dgm:cxn modelId="{D8DDCBFD-1184-47DF-81AE-79323775EBD6}" type="presParOf" srcId="{6C945CBA-6A8A-462E-A9C7-8B10300109C0}" destId="{FCA68CE3-8018-4500-8FE6-108CF183B26A}" srcOrd="1" destOrd="0" presId="urn:microsoft.com/office/officeart/2005/8/layout/hierarchy3"/>
    <dgm:cxn modelId="{8ACBEB81-0E83-4171-B124-80E83B82D01B}" type="presParOf" srcId="{FCA68CE3-8018-4500-8FE6-108CF183B26A}" destId="{8EE40C3A-ED0F-46CE-A49B-C74C4C7F0ED4}" srcOrd="0" destOrd="0" presId="urn:microsoft.com/office/officeart/2005/8/layout/hierarchy3"/>
    <dgm:cxn modelId="{0E59F2FB-6851-4AFD-BC6A-BF6B18AB54F8}" type="presParOf" srcId="{8EE40C3A-ED0F-46CE-A49B-C74C4C7F0ED4}" destId="{51D449FC-2CCC-45A9-A620-283682B0FA41}" srcOrd="0" destOrd="0" presId="urn:microsoft.com/office/officeart/2005/8/layout/hierarchy3"/>
    <dgm:cxn modelId="{D1CC5892-82EF-4F49-87D9-7357E1554B41}" type="presParOf" srcId="{8EE40C3A-ED0F-46CE-A49B-C74C4C7F0ED4}" destId="{2E20A7E0-DDDA-47B9-938B-B90C1A022815}" srcOrd="1" destOrd="0" presId="urn:microsoft.com/office/officeart/2005/8/layout/hierarchy3"/>
    <dgm:cxn modelId="{28FDB92B-73E9-4BCF-9415-B6F05B5BD2A6}" type="presParOf" srcId="{FCA68CE3-8018-4500-8FE6-108CF183B26A}" destId="{631AAC05-A164-454E-966F-6E8ADE202E98}" srcOrd="1" destOrd="0" presId="urn:microsoft.com/office/officeart/2005/8/layout/hierarchy3"/>
    <dgm:cxn modelId="{0C0342BB-AC9E-47A9-AF0E-CE578EBE6426}" type="presParOf" srcId="{631AAC05-A164-454E-966F-6E8ADE202E98}" destId="{F135BA7E-B955-43C5-8E5C-52D0AEB1D839}" srcOrd="0" destOrd="0" presId="urn:microsoft.com/office/officeart/2005/8/layout/hierarchy3"/>
    <dgm:cxn modelId="{9B2F1320-8F09-4BD6-83F2-E6FA3576EE22}" type="presParOf" srcId="{631AAC05-A164-454E-966F-6E8ADE202E98}" destId="{27844DD0-2CC0-4FC0-91C3-9CC702D1664A}" srcOrd="1" destOrd="0" presId="urn:microsoft.com/office/officeart/2005/8/layout/hierarchy3"/>
    <dgm:cxn modelId="{5F88EE01-CE9B-4DFB-819B-C1A2BB840801}" type="presParOf" srcId="{631AAC05-A164-454E-966F-6E8ADE202E98}" destId="{600C7B8A-12B3-4EEF-B40A-942A0987A5C1}" srcOrd="2" destOrd="0" presId="urn:microsoft.com/office/officeart/2005/8/layout/hierarchy3"/>
    <dgm:cxn modelId="{5EE7E58E-D5D4-4A2C-8AF9-2B247D2E2058}" type="presParOf" srcId="{631AAC05-A164-454E-966F-6E8ADE202E98}" destId="{E35336F0-DAD2-4136-8798-8A787798E4D9}" srcOrd="3" destOrd="0" presId="urn:microsoft.com/office/officeart/2005/8/layout/hierarchy3"/>
    <dgm:cxn modelId="{02E90536-7C7F-4C07-B069-72FA4B93DAAB}" type="presParOf" srcId="{6C945CBA-6A8A-462E-A9C7-8B10300109C0}" destId="{C37BD779-5A60-4F1F-969B-4D769B0BC3EA}" srcOrd="2" destOrd="0" presId="urn:microsoft.com/office/officeart/2005/8/layout/hierarchy3"/>
    <dgm:cxn modelId="{AA5A99FA-80F7-416C-8142-DBC419255AD8}" type="presParOf" srcId="{C37BD779-5A60-4F1F-969B-4D769B0BC3EA}" destId="{E33ACDA5-0283-4384-9E21-15EE9D5610CD}" srcOrd="0" destOrd="0" presId="urn:microsoft.com/office/officeart/2005/8/layout/hierarchy3"/>
    <dgm:cxn modelId="{048DAA13-3762-49FE-AFFF-DECD4349ACBE}" type="presParOf" srcId="{E33ACDA5-0283-4384-9E21-15EE9D5610CD}" destId="{56088D16-44EE-406E-8905-989CB71A540D}" srcOrd="0" destOrd="0" presId="urn:microsoft.com/office/officeart/2005/8/layout/hierarchy3"/>
    <dgm:cxn modelId="{598C39B3-BD59-472F-8EA0-E13FBD35C604}" type="presParOf" srcId="{E33ACDA5-0283-4384-9E21-15EE9D5610CD}" destId="{1914642A-E8C6-4AFC-B3A6-6FFA58D1D106}" srcOrd="1" destOrd="0" presId="urn:microsoft.com/office/officeart/2005/8/layout/hierarchy3"/>
    <dgm:cxn modelId="{137B8A3B-27CF-4741-8283-C8A62D294C94}" type="presParOf" srcId="{C37BD779-5A60-4F1F-969B-4D769B0BC3EA}" destId="{DBB4D5B1-3A69-4A24-A29E-B61089F0E83C}" srcOrd="1" destOrd="0" presId="urn:microsoft.com/office/officeart/2005/8/layout/hierarchy3"/>
    <dgm:cxn modelId="{EF8B6EF3-E711-4BEA-8DB8-4B5B1F39120A}" type="presParOf" srcId="{DBB4D5B1-3A69-4A24-A29E-B61089F0E83C}" destId="{1C39C887-FA04-4AFC-97A7-F3237AEDFA4E}" srcOrd="0" destOrd="0" presId="urn:microsoft.com/office/officeart/2005/8/layout/hierarchy3"/>
    <dgm:cxn modelId="{B74C7C3D-6B8A-45B7-ACD8-2657AFD5D975}" type="presParOf" srcId="{DBB4D5B1-3A69-4A24-A29E-B61089F0E83C}" destId="{C6DF82A2-EA9D-4D6B-8EA8-F7D55CBD8808}" srcOrd="1" destOrd="0" presId="urn:microsoft.com/office/officeart/2005/8/layout/hierarchy3"/>
    <dgm:cxn modelId="{BB65E82F-6C41-42A9-B222-68B7F406E971}" type="presParOf" srcId="{DBB4D5B1-3A69-4A24-A29E-B61089F0E83C}" destId="{409FF397-C6DA-4FFC-97E9-59F61BB8E76F}" srcOrd="2" destOrd="0" presId="urn:microsoft.com/office/officeart/2005/8/layout/hierarchy3"/>
    <dgm:cxn modelId="{D4470733-B10F-47C4-A77B-AEA85C8B6FDF}" type="presParOf" srcId="{DBB4D5B1-3A69-4A24-A29E-B61089F0E83C}" destId="{6F02C1F9-A70F-47A8-8E27-4377A0C1E852}" srcOrd="3" destOrd="0" presId="urn:microsoft.com/office/officeart/2005/8/layout/hierarchy3"/>
    <dgm:cxn modelId="{F7C0D072-FCED-44F5-8F4C-5D522B4AB3C0}" type="presParOf" srcId="{6C945CBA-6A8A-462E-A9C7-8B10300109C0}" destId="{EFD268E3-0096-4C59-B945-0E4A152267F1}" srcOrd="3" destOrd="0" presId="urn:microsoft.com/office/officeart/2005/8/layout/hierarchy3"/>
    <dgm:cxn modelId="{9EB10F8D-4DD3-42F0-A7C3-1CA710CD3450}" type="presParOf" srcId="{EFD268E3-0096-4C59-B945-0E4A152267F1}" destId="{49D8D09E-F3A5-4AE2-ACA3-CAF0D129D8FB}" srcOrd="0" destOrd="0" presId="urn:microsoft.com/office/officeart/2005/8/layout/hierarchy3"/>
    <dgm:cxn modelId="{CEA388F3-5C82-45E8-8785-EF66CBD79555}" type="presParOf" srcId="{49D8D09E-F3A5-4AE2-ACA3-CAF0D129D8FB}" destId="{6A649105-806F-456B-8DD0-773B5BE94639}" srcOrd="0" destOrd="0" presId="urn:microsoft.com/office/officeart/2005/8/layout/hierarchy3"/>
    <dgm:cxn modelId="{6CE0EDCD-1AED-41F3-92A7-28BB4A7E182C}" type="presParOf" srcId="{49D8D09E-F3A5-4AE2-ACA3-CAF0D129D8FB}" destId="{40C8A32F-3DD6-4229-8A0E-2DB90E8E7189}" srcOrd="1" destOrd="0" presId="urn:microsoft.com/office/officeart/2005/8/layout/hierarchy3"/>
    <dgm:cxn modelId="{89507D3B-5C91-4BEE-8CCD-BB415AF0D5AB}" type="presParOf" srcId="{EFD268E3-0096-4C59-B945-0E4A152267F1}" destId="{E8E7A8E4-9DC0-4FB1-9925-5A83513FA066}" srcOrd="1" destOrd="0" presId="urn:microsoft.com/office/officeart/2005/8/layout/hierarchy3"/>
    <dgm:cxn modelId="{5B522CD9-1E7F-44F1-8836-946272A59297}" type="presParOf" srcId="{E8E7A8E4-9DC0-4FB1-9925-5A83513FA066}" destId="{AE8499C7-05CA-40A4-A037-C3334D9858A3}" srcOrd="0" destOrd="0" presId="urn:microsoft.com/office/officeart/2005/8/layout/hierarchy3"/>
    <dgm:cxn modelId="{9553E53A-FDF3-4F24-91A7-19DF748C09B2}" type="presParOf" srcId="{E8E7A8E4-9DC0-4FB1-9925-5A83513FA066}" destId="{F7CD96E8-EEDB-4477-941B-1E87252538B1}" srcOrd="1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Testicular malignancies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 Dr </a:t>
            </a:r>
            <a:r>
              <a:rPr lang="en-US" dirty="0" err="1" smtClean="0"/>
              <a:t>Shivam</a:t>
            </a:r>
            <a:r>
              <a:rPr lang="en-US" dirty="0" smtClean="0"/>
              <a:t> </a:t>
            </a:r>
            <a:r>
              <a:rPr lang="en-US" dirty="0" err="1" smtClean="0"/>
              <a:t>Pandya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pic>
        <p:nvPicPr>
          <p:cNvPr id="10" name="Picture 9" descr="Classification+Primary+Tumour+Secondary+Tumour+Para+testicul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history- Increased risk if 1</a:t>
            </a:r>
            <a:r>
              <a:rPr lang="en-US" baseline="30000" dirty="0" smtClean="0"/>
              <a:t>st</a:t>
            </a:r>
            <a:r>
              <a:rPr lang="en-US" dirty="0" smtClean="0"/>
              <a:t> degree relative involved</a:t>
            </a:r>
          </a:p>
          <a:p>
            <a:r>
              <a:rPr lang="en-US" dirty="0" err="1" smtClean="0"/>
              <a:t>Cryptorchidism</a:t>
            </a:r>
            <a:endParaRPr lang="en-US" dirty="0" smtClean="0"/>
          </a:p>
          <a:p>
            <a:r>
              <a:rPr lang="en-US" dirty="0" smtClean="0"/>
              <a:t>Second primary in </a:t>
            </a:r>
            <a:r>
              <a:rPr lang="en-US" dirty="0" err="1" smtClean="0"/>
              <a:t>contralateral</a:t>
            </a:r>
            <a:r>
              <a:rPr lang="en-US" dirty="0" smtClean="0"/>
              <a:t> testis in survivors</a:t>
            </a:r>
          </a:p>
          <a:p>
            <a:r>
              <a:rPr lang="en-US" dirty="0" smtClean="0"/>
              <a:t>Heavy cannabis use (Single Swedish study)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Intratubular</a:t>
            </a:r>
            <a:r>
              <a:rPr lang="en-US" dirty="0" smtClean="0"/>
              <a:t> Germ Cell Neoplasm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 point of all testicular germ cell tumors except </a:t>
            </a:r>
            <a:r>
              <a:rPr lang="en-US" dirty="0" err="1" smtClean="0"/>
              <a:t>Spermatocytic</a:t>
            </a:r>
            <a:r>
              <a:rPr lang="en-US" dirty="0" smtClean="0"/>
              <a:t> </a:t>
            </a:r>
            <a:r>
              <a:rPr lang="en-US" dirty="0" err="1" smtClean="0"/>
              <a:t>seminoma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Newer nomenclature- Germ Cell </a:t>
            </a:r>
            <a:r>
              <a:rPr lang="en-US" dirty="0" err="1" smtClean="0"/>
              <a:t>Neoplasia</a:t>
            </a:r>
            <a:r>
              <a:rPr lang="en-US" dirty="0" smtClean="0"/>
              <a:t> In Situ (GCNIS)</a:t>
            </a:r>
          </a:p>
          <a:p>
            <a:r>
              <a:rPr lang="en-US" dirty="0" smtClean="0"/>
              <a:t>It is seen as an incidental finding of </a:t>
            </a:r>
            <a:r>
              <a:rPr lang="en-US" dirty="0" err="1" smtClean="0"/>
              <a:t>microlithiasis</a:t>
            </a:r>
            <a:r>
              <a:rPr lang="en-US" dirty="0" smtClean="0"/>
              <a:t> on testicular USG</a:t>
            </a:r>
          </a:p>
          <a:p>
            <a:r>
              <a:rPr lang="en-US" dirty="0" smtClean="0"/>
              <a:t>5 year risk of </a:t>
            </a:r>
            <a:r>
              <a:rPr lang="en-US" dirty="0" err="1" smtClean="0"/>
              <a:t>contralateral</a:t>
            </a:r>
            <a:r>
              <a:rPr lang="en-US" dirty="0" smtClean="0"/>
              <a:t> ca testis in men with unilateral GCT and C/L GCNIS- 50%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common feature is testicular swelling</a:t>
            </a:r>
          </a:p>
          <a:p>
            <a:r>
              <a:rPr lang="en-US" dirty="0" smtClean="0"/>
              <a:t>Heaviness, testicular pain</a:t>
            </a:r>
          </a:p>
          <a:p>
            <a:r>
              <a:rPr lang="en-US" dirty="0" smtClean="0"/>
              <a:t>Sometimes, primary tumors are “burnt out” and the only symptoms are due to </a:t>
            </a:r>
            <a:r>
              <a:rPr lang="en-US" dirty="0" err="1" smtClean="0"/>
              <a:t>mets</a:t>
            </a:r>
            <a:r>
              <a:rPr lang="en-US" dirty="0" smtClean="0"/>
              <a:t>, such as back ache, </a:t>
            </a:r>
            <a:r>
              <a:rPr lang="en-US" dirty="0" err="1" smtClean="0"/>
              <a:t>dyspnea</a:t>
            </a:r>
            <a:r>
              <a:rPr lang="en-US" dirty="0" smtClean="0"/>
              <a:t>, cough, </a:t>
            </a:r>
            <a:r>
              <a:rPr lang="en-US" dirty="0" err="1" smtClean="0"/>
              <a:t>hemoptysis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57200" y="1600200"/>
            <a:ext cx="2286000" cy="1066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743200" y="2133600"/>
            <a:ext cx="1524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eparation 5"/>
          <p:cNvSpPr/>
          <p:nvPr/>
        </p:nvSpPr>
        <p:spPr>
          <a:xfrm>
            <a:off x="4267200" y="1524000"/>
            <a:ext cx="3581400" cy="13716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18288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Seminoma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1600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hCG</a:t>
            </a:r>
            <a:r>
              <a:rPr lang="en-US" dirty="0" smtClean="0">
                <a:solidFill>
                  <a:schemeClr val="bg1"/>
                </a:solidFill>
              </a:rPr>
              <a:t>- borderline rise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PLAP +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CK+/-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CD30, AFP, EMA 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 err="1" smtClean="0">
                <a:solidFill>
                  <a:schemeClr val="bg1"/>
                </a:solidFill>
              </a:rPr>
              <a:t>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533400" y="3810000"/>
            <a:ext cx="2362200" cy="990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" y="4038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Embryonal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carcinoma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Flowchart: Preparation 10"/>
          <p:cNvSpPr/>
          <p:nvPr/>
        </p:nvSpPr>
        <p:spPr>
          <a:xfrm>
            <a:off x="4343400" y="3733800"/>
            <a:ext cx="3505200" cy="1219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29200" y="3733800"/>
            <a:ext cx="2057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CK +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CD30 +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PLAP +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AFP +</a:t>
            </a:r>
          </a:p>
          <a:p>
            <a:r>
              <a:rPr lang="en-US" sz="1400" dirty="0" err="1" smtClean="0">
                <a:solidFill>
                  <a:schemeClr val="bg1"/>
                </a:solidFill>
              </a:rPr>
              <a:t>hCG</a:t>
            </a:r>
            <a:r>
              <a:rPr lang="en-US" sz="1400" dirty="0" smtClean="0">
                <a:solidFill>
                  <a:schemeClr val="bg1"/>
                </a:solidFill>
              </a:rPr>
              <a:t> +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895600" y="4343400"/>
            <a:ext cx="1447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7200" y="4826675"/>
            <a:ext cx="251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Embryonal</a:t>
            </a:r>
            <a:r>
              <a:rPr lang="en-US" dirty="0" smtClean="0"/>
              <a:t> carcinoma is most undifferentiated.</a:t>
            </a:r>
          </a:p>
          <a:p>
            <a:endParaRPr lang="en-US" dirty="0" smtClean="0"/>
          </a:p>
          <a:p>
            <a:r>
              <a:rPr lang="en-US" dirty="0" smtClean="0"/>
              <a:t>LDH is important prognostic factor in metastatic </a:t>
            </a:r>
            <a:r>
              <a:rPr lang="en-US" dirty="0" err="1" smtClean="0"/>
              <a:t>Embryonal</a:t>
            </a:r>
            <a:r>
              <a:rPr lang="en-US" dirty="0" smtClean="0"/>
              <a:t> cancer that is marker -</a:t>
            </a:r>
            <a:r>
              <a:rPr lang="en-US" dirty="0" err="1" smtClean="0"/>
              <a:t>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838200" y="1905000"/>
            <a:ext cx="2514600" cy="533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Choriocarcinoma</a:t>
            </a:r>
            <a:endParaRPr lang="en-US" dirty="0"/>
          </a:p>
        </p:txBody>
      </p:sp>
      <p:sp>
        <p:nvSpPr>
          <p:cNvPr id="5" name="Flowchart: Preparation 4"/>
          <p:cNvSpPr/>
          <p:nvPr/>
        </p:nvSpPr>
        <p:spPr>
          <a:xfrm>
            <a:off x="4876800" y="1600200"/>
            <a:ext cx="3429000" cy="12954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hCG</a:t>
            </a:r>
            <a:r>
              <a:rPr lang="en-US" dirty="0" smtClean="0"/>
              <a:t>+</a:t>
            </a:r>
          </a:p>
          <a:p>
            <a:pPr algn="ctr"/>
            <a:r>
              <a:rPr lang="en-US" dirty="0" err="1" smtClean="0"/>
              <a:t>Hematogenous</a:t>
            </a:r>
            <a:r>
              <a:rPr lang="en-US" dirty="0" smtClean="0"/>
              <a:t> </a:t>
            </a:r>
            <a:r>
              <a:rPr lang="en-US" dirty="0" err="1" smtClean="0"/>
              <a:t>mets</a:t>
            </a:r>
            <a:endParaRPr lang="en-US" dirty="0" smtClean="0"/>
          </a:p>
          <a:p>
            <a:pPr algn="ctr"/>
            <a:r>
              <a:rPr lang="en-US" dirty="0" smtClean="0"/>
              <a:t>Tumor hemorrhage common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352800" y="2133600"/>
            <a:ext cx="1600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rocess 6"/>
          <p:cNvSpPr/>
          <p:nvPr/>
        </p:nvSpPr>
        <p:spPr>
          <a:xfrm>
            <a:off x="914400" y="3962400"/>
            <a:ext cx="23622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Yolk sac tumor</a:t>
            </a:r>
            <a:endParaRPr lang="en-US" dirty="0"/>
          </a:p>
        </p:txBody>
      </p:sp>
      <p:sp>
        <p:nvSpPr>
          <p:cNvPr id="8" name="Flowchart: Preparation 7"/>
          <p:cNvSpPr/>
          <p:nvPr/>
        </p:nvSpPr>
        <p:spPr>
          <a:xfrm>
            <a:off x="4419600" y="3200400"/>
            <a:ext cx="4343400" cy="1981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Schiller-Duval bodies</a:t>
            </a:r>
          </a:p>
          <a:p>
            <a:pPr algn="ctr"/>
            <a:r>
              <a:rPr lang="en-US" dirty="0" smtClean="0"/>
              <a:t>Marker- AFP++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IHC- AFP, CK, SALL4, </a:t>
            </a:r>
            <a:r>
              <a:rPr lang="en-US" dirty="0" err="1" smtClean="0"/>
              <a:t>Glipican</a:t>
            </a:r>
            <a:r>
              <a:rPr lang="en-US" dirty="0" smtClean="0"/>
              <a:t> 3, PLAP, CD117 +</a:t>
            </a:r>
            <a:r>
              <a:rPr lang="en-US" dirty="0" err="1" smtClean="0"/>
              <a:t>ve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3276600" y="4191000"/>
            <a:ext cx="1143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838200" y="2362200"/>
            <a:ext cx="1752600" cy="609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Teratoma</a:t>
            </a:r>
            <a:endParaRPr lang="en-US" dirty="0"/>
          </a:p>
        </p:txBody>
      </p:sp>
      <p:sp>
        <p:nvSpPr>
          <p:cNvPr id="5" name="Flowchart: Preparation 4"/>
          <p:cNvSpPr/>
          <p:nvPr/>
        </p:nvSpPr>
        <p:spPr>
          <a:xfrm>
            <a:off x="4114800" y="1828800"/>
            <a:ext cx="4267200" cy="1600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r>
              <a:rPr lang="en-US" sz="1200" dirty="0" smtClean="0"/>
              <a:t>Somatic cells from two germ cell layers, usually a component of adult mixed NSGCT</a:t>
            </a:r>
          </a:p>
          <a:p>
            <a:pPr algn="ctr"/>
            <a:r>
              <a:rPr lang="en-US" sz="1200" dirty="0" smtClean="0"/>
              <a:t>-Classified as immature and mature </a:t>
            </a:r>
            <a:r>
              <a:rPr lang="en-US" sz="1200" dirty="0" err="1" smtClean="0"/>
              <a:t>teratoma</a:t>
            </a:r>
            <a:r>
              <a:rPr lang="en-US" sz="1200" dirty="0" smtClean="0"/>
              <a:t>.</a:t>
            </a:r>
          </a:p>
          <a:p>
            <a:pPr algn="ctr"/>
            <a:r>
              <a:rPr lang="en-US" sz="1200" dirty="0" smtClean="0"/>
              <a:t>-Can give rise to secondary somatic malignancies such as RMS, PNET, poorly differentiated carcinoma</a:t>
            </a:r>
            <a:endParaRPr lang="en-US" sz="1200" dirty="0"/>
          </a:p>
        </p:txBody>
      </p:sp>
      <p:sp>
        <p:nvSpPr>
          <p:cNvPr id="6" name="Right Arrow 5"/>
          <p:cNvSpPr/>
          <p:nvPr/>
        </p:nvSpPr>
        <p:spPr>
          <a:xfrm>
            <a:off x="2590800" y="2590800"/>
            <a:ext cx="1524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</a:t>
            </a:r>
            <a:endParaRPr lang="en-US" dirty="0"/>
          </a:p>
        </p:txBody>
      </p:sp>
      <p:pic>
        <p:nvPicPr>
          <p:cNvPr id="4" name="Content Placeholder 3" descr="Screenshot (2)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268" t="28079" r="27478" b="10850"/>
          <a:stretch>
            <a:fillRect/>
          </a:stretch>
        </p:blipFill>
        <p:spPr>
          <a:xfrm>
            <a:off x="1066800" y="1600200"/>
            <a:ext cx="68580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5" descr="Screenshot (3).png"/>
          <p:cNvPicPr>
            <a:picLocks noGrp="1" noChangeAspect="1"/>
          </p:cNvPicPr>
          <p:nvPr>
            <p:ph idx="1"/>
          </p:nvPr>
        </p:nvPicPr>
        <p:blipFill>
          <a:blip r:embed="rId2"/>
          <a:srcRect l="14960" t="18520" r="17801" b="15819"/>
          <a:stretch>
            <a:fillRect/>
          </a:stretch>
        </p:blipFill>
        <p:spPr>
          <a:xfrm>
            <a:off x="609600" y="1676399"/>
            <a:ext cx="7010400" cy="385078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 descr="Screenshot (4)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907" t="21887" r="20642" b="12452"/>
          <a:stretch>
            <a:fillRect/>
          </a:stretch>
        </p:blipFill>
        <p:spPr>
          <a:xfrm>
            <a:off x="609600" y="1676399"/>
            <a:ext cx="7162800" cy="41693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</a:t>
            </a:r>
            <a:r>
              <a:rPr lang="en-US" sz="2800" dirty="0" smtClean="0"/>
              <a:t> main markers- AFP, </a:t>
            </a:r>
            <a:r>
              <a:rPr lang="en-US" sz="2800" dirty="0" err="1" smtClean="0"/>
              <a:t>hCG</a:t>
            </a:r>
            <a:r>
              <a:rPr lang="en-US" sz="2800" dirty="0" smtClean="0"/>
              <a:t>, LDH</a:t>
            </a:r>
          </a:p>
          <a:p>
            <a:r>
              <a:rPr lang="en-US" sz="2800" dirty="0" smtClean="0"/>
              <a:t>Markers elevated prior to </a:t>
            </a:r>
            <a:r>
              <a:rPr lang="en-US" sz="2800" dirty="0" err="1" smtClean="0"/>
              <a:t>orchidectomy</a:t>
            </a:r>
            <a:r>
              <a:rPr lang="en-US" sz="2800" dirty="0" smtClean="0"/>
              <a:t> and normalize after </a:t>
            </a:r>
            <a:r>
              <a:rPr lang="en-US" sz="2800" dirty="0" err="1" smtClean="0"/>
              <a:t>orchidectomy</a:t>
            </a:r>
            <a:r>
              <a:rPr lang="en-US" sz="2800" dirty="0" smtClean="0"/>
              <a:t> have no prognostic value</a:t>
            </a:r>
          </a:p>
          <a:p>
            <a:r>
              <a:rPr lang="en-US" sz="2800" dirty="0" smtClean="0"/>
              <a:t>Markers that do not normalize after </a:t>
            </a:r>
            <a:r>
              <a:rPr lang="en-US" sz="2800" dirty="0" err="1" smtClean="0"/>
              <a:t>orchidectomy</a:t>
            </a:r>
            <a:r>
              <a:rPr lang="en-US" sz="2800" dirty="0" smtClean="0"/>
              <a:t>, but there is no e/o metastatic disease-</a:t>
            </a:r>
            <a:r>
              <a:rPr lang="en-US" sz="2800" dirty="0" smtClean="0">
                <a:sym typeface="Wingdings" pitchFamily="2" charset="2"/>
              </a:rPr>
              <a:t> Stage 1s</a:t>
            </a:r>
          </a:p>
          <a:p>
            <a:r>
              <a:rPr lang="en-US" sz="2800" dirty="0" smtClean="0">
                <a:sym typeface="Wingdings" pitchFamily="2" charset="2"/>
              </a:rPr>
              <a:t>LDH is a prognostic factor in NSGCT prior to chemo, but no prognostic importance in </a:t>
            </a:r>
            <a:r>
              <a:rPr lang="en-US" sz="2800" dirty="0" err="1" smtClean="0">
                <a:sym typeface="Wingdings" pitchFamily="2" charset="2"/>
              </a:rPr>
              <a:t>seminoma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International Germ Cell Cancer Cooperative Group classification for metastatic GCT</a:t>
            </a:r>
            <a:endParaRPr lang="en-US" sz="1800" dirty="0"/>
          </a:p>
        </p:txBody>
      </p:sp>
      <p:pic>
        <p:nvPicPr>
          <p:cNvPr id="4" name="Picture 3" descr="GCCCG-risk-classification-for-advanced-testicular-can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057400"/>
            <a:ext cx="6477000" cy="4625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Prognostic classifications for relapsed/refractory disease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971800" y="2362200"/>
            <a:ext cx="1905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eparation 5"/>
          <p:cNvSpPr/>
          <p:nvPr/>
        </p:nvSpPr>
        <p:spPr>
          <a:xfrm>
            <a:off x="4876800" y="1447800"/>
            <a:ext cx="4038600" cy="1981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1400" dirty="0" smtClean="0"/>
              <a:t>beta-</a:t>
            </a:r>
            <a:r>
              <a:rPr lang="en-US" sz="1400" dirty="0" err="1" smtClean="0"/>
              <a:t>hCg</a:t>
            </a:r>
            <a:r>
              <a:rPr lang="en-US" sz="1400" dirty="0" smtClean="0"/>
              <a:t> &gt;1000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Primary </a:t>
            </a:r>
            <a:r>
              <a:rPr lang="en-US" sz="1400" dirty="0" err="1" smtClean="0"/>
              <a:t>mediastinal</a:t>
            </a:r>
            <a:r>
              <a:rPr lang="en-US" sz="1400" dirty="0" smtClean="0"/>
              <a:t> </a:t>
            </a:r>
            <a:r>
              <a:rPr lang="en-US" sz="1400" dirty="0" smtClean="0"/>
              <a:t>NSGCT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Platinum refractory disease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Progressive disease immediately before receiving High dose Chemo (HDCT)</a:t>
            </a:r>
            <a:endParaRPr lang="en-US" sz="1400" dirty="0"/>
          </a:p>
        </p:txBody>
      </p:sp>
      <p:sp>
        <p:nvSpPr>
          <p:cNvPr id="8" name="Flowchart: Process 7"/>
          <p:cNvSpPr/>
          <p:nvPr/>
        </p:nvSpPr>
        <p:spPr>
          <a:xfrm>
            <a:off x="609600" y="4495800"/>
            <a:ext cx="25146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International prognostic factors Study (IPFS)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762000" y="2057400"/>
            <a:ext cx="2209800" cy="609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Beyer Score</a:t>
            </a:r>
            <a:endParaRPr lang="en-US" dirty="0"/>
          </a:p>
        </p:txBody>
      </p:sp>
      <p:sp>
        <p:nvSpPr>
          <p:cNvPr id="10" name="Flowchart: Preparation 9"/>
          <p:cNvSpPr/>
          <p:nvPr/>
        </p:nvSpPr>
        <p:spPr>
          <a:xfrm>
            <a:off x="4800600" y="4114800"/>
            <a:ext cx="3733800" cy="1600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1400" dirty="0" smtClean="0"/>
              <a:t>Primary site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Prior response to treatment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Progression free survival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AFP, beta-</a:t>
            </a:r>
            <a:r>
              <a:rPr lang="en-US" sz="1400" dirty="0" err="1" smtClean="0"/>
              <a:t>hCG</a:t>
            </a:r>
            <a:r>
              <a:rPr lang="en-US" sz="1400" dirty="0" smtClean="0"/>
              <a:t> level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-Histology</a:t>
            </a:r>
          </a:p>
          <a:p>
            <a:pPr marL="342900" indent="-342900" algn="ctr">
              <a:buAutoNum type="arabicPeriod"/>
            </a:pPr>
            <a:r>
              <a:rPr lang="en-US" sz="1400" dirty="0" smtClean="0"/>
              <a:t>Site of disease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28194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Classified as low, intermediate and high risk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53340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Classified as very low, low, intermediate, high and very high risk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3124200" y="4876800"/>
            <a:ext cx="1676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u="sng" dirty="0" err="1" smtClean="0"/>
              <a:t>Seminoma</a:t>
            </a:r>
            <a:r>
              <a:rPr lang="en-US" sz="2000" b="1" u="sng" dirty="0" smtClean="0"/>
              <a:t>-</a:t>
            </a:r>
            <a:r>
              <a:rPr lang="en-US" sz="2000" dirty="0" smtClean="0"/>
              <a:t> Can be classified into average and high risk (&gt;4cm, </a:t>
            </a:r>
            <a:r>
              <a:rPr lang="en-US" sz="2000" dirty="0" err="1" smtClean="0"/>
              <a:t>rete</a:t>
            </a:r>
            <a:r>
              <a:rPr lang="en-US" sz="2000" dirty="0" smtClean="0"/>
              <a:t> testis involvement). But, management for both groups is same. </a:t>
            </a:r>
          </a:p>
          <a:p>
            <a:r>
              <a:rPr lang="en-US" sz="2000" b="1" u="sng" dirty="0" smtClean="0"/>
              <a:t>Management options- </a:t>
            </a:r>
            <a:r>
              <a:rPr lang="en-US" sz="2000" dirty="0" smtClean="0"/>
              <a:t>1) Observation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2) Adjuvant chemo- </a:t>
            </a:r>
            <a:r>
              <a:rPr lang="en-US" sz="2000" dirty="0" err="1" smtClean="0"/>
              <a:t>Carboplatin</a:t>
            </a:r>
            <a:r>
              <a:rPr lang="en-US" sz="2000" dirty="0" smtClean="0"/>
              <a:t> 1 or 2 courses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3) Prophylactic RT to </a:t>
            </a:r>
            <a:r>
              <a:rPr lang="en-US" sz="2000" dirty="0" err="1" smtClean="0"/>
              <a:t>para</a:t>
            </a:r>
            <a:r>
              <a:rPr lang="en-US" sz="2000" dirty="0" smtClean="0"/>
              <a:t>-aortic lymph node (but it has increased risk of midline cancers)</a:t>
            </a:r>
            <a:endParaRPr lang="en-US" sz="2000" dirty="0"/>
          </a:p>
        </p:txBody>
      </p:sp>
      <p:pic>
        <p:nvPicPr>
          <p:cNvPr id="4" name="Picture 3" descr="Screenshot (5).png"/>
          <p:cNvPicPr>
            <a:picLocks noChangeAspect="1"/>
          </p:cNvPicPr>
          <p:nvPr/>
        </p:nvPicPr>
        <p:blipFill>
          <a:blip r:embed="rId2"/>
          <a:srcRect l="16667" t="27778" r="38333" b="48519"/>
          <a:stretch>
            <a:fillRect/>
          </a:stretch>
        </p:blipFill>
        <p:spPr>
          <a:xfrm>
            <a:off x="609600" y="2743200"/>
            <a:ext cx="66294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  (NSGCT)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Stage 1A- Standard of care is observation. Pt should agree for follow up SOS chemo by </a:t>
            </a:r>
            <a:r>
              <a:rPr lang="en-US" sz="1600" dirty="0" err="1" smtClean="0"/>
              <a:t>cisplatin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Nerve sparing RPLND, if patient might not be compliant. However it is useless for </a:t>
            </a:r>
            <a:r>
              <a:rPr lang="en-US" sz="1600" dirty="0" err="1" smtClean="0"/>
              <a:t>embryonal</a:t>
            </a:r>
            <a:r>
              <a:rPr lang="en-US" sz="1600" dirty="0" smtClean="0"/>
              <a:t> carcinoma, since it spreads by </a:t>
            </a:r>
            <a:r>
              <a:rPr lang="en-US" sz="1600" dirty="0" err="1" smtClean="0"/>
              <a:t>hematogenous</a:t>
            </a:r>
            <a:r>
              <a:rPr lang="en-US" sz="1600" dirty="0" smtClean="0"/>
              <a:t> route</a:t>
            </a:r>
          </a:p>
          <a:p>
            <a:pPr>
              <a:buNone/>
            </a:pPr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Stage 1B-  Adjuvant chemo with </a:t>
            </a:r>
            <a:r>
              <a:rPr lang="en-US" sz="1600" dirty="0" err="1" smtClean="0"/>
              <a:t>Bleomycin</a:t>
            </a:r>
            <a:r>
              <a:rPr lang="en-US" sz="1600" dirty="0" smtClean="0"/>
              <a:t> + </a:t>
            </a:r>
            <a:r>
              <a:rPr lang="en-US" sz="1600" dirty="0" err="1" smtClean="0"/>
              <a:t>Etoposide</a:t>
            </a:r>
            <a:r>
              <a:rPr lang="en-US" sz="1600" dirty="0" smtClean="0"/>
              <a:t> + </a:t>
            </a:r>
            <a:r>
              <a:rPr lang="en-US" sz="1600" dirty="0" err="1" smtClean="0"/>
              <a:t>Cisplatin</a:t>
            </a:r>
            <a:r>
              <a:rPr lang="en-US" sz="1600" dirty="0" smtClean="0"/>
              <a:t> (BEP) regime 1 or 2 courses.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RPLND done to stage accurately in stage 1. It is curative for </a:t>
            </a:r>
            <a:r>
              <a:rPr lang="en-US" sz="1600" dirty="0" err="1" smtClean="0"/>
              <a:t>teratoma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4" name="Picture 3" descr="Screenshot (6).png"/>
          <p:cNvPicPr>
            <a:picLocks noChangeAspect="1"/>
          </p:cNvPicPr>
          <p:nvPr/>
        </p:nvPicPr>
        <p:blipFill>
          <a:blip r:embed="rId2"/>
          <a:srcRect l="16667" t="32222" r="40833" b="47037"/>
          <a:stretch>
            <a:fillRect/>
          </a:stretch>
        </p:blipFill>
        <p:spPr>
          <a:xfrm>
            <a:off x="533400" y="3048000"/>
            <a:ext cx="70866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Stage 2 (Low tumor burden)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Low tumor burden- Metastasis confined to retroperitoneal nodes + S0/S1 for NSGCT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2133600"/>
          <a:ext cx="3200400" cy="279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810000" y="2057400"/>
          <a:ext cx="4724400" cy="309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Enlarged lymph node + S1 -</a:t>
            </a:r>
            <a:r>
              <a:rPr lang="en-US" dirty="0" smtClean="0">
                <a:sym typeface="Wingdings" pitchFamily="2" charset="2"/>
              </a:rPr>
              <a:t> BEP x 3 cycles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N1 + S0 -- Nerve sparing bilateral RPLND or Chemotherapy</a:t>
            </a: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Chemo preferred if: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- Markers raised</a:t>
            </a:r>
          </a:p>
          <a:p>
            <a:pPr>
              <a:buFontTx/>
              <a:buChar char="-"/>
            </a:pPr>
            <a:r>
              <a:rPr lang="en-US" dirty="0" smtClean="0">
                <a:sym typeface="Wingdings" pitchFamily="2" charset="2"/>
              </a:rPr>
              <a:t>Back pain</a:t>
            </a:r>
          </a:p>
          <a:p>
            <a:pPr>
              <a:buFontTx/>
              <a:buChar char="-"/>
            </a:pPr>
            <a:r>
              <a:rPr lang="en-US" dirty="0" smtClean="0">
                <a:sym typeface="Wingdings" pitchFamily="2" charset="2"/>
              </a:rPr>
              <a:t>&gt;2 cm</a:t>
            </a:r>
          </a:p>
          <a:p>
            <a:pPr>
              <a:buFontTx/>
              <a:buChar char="-"/>
            </a:pPr>
            <a:r>
              <a:rPr lang="en-US" dirty="0" err="1" smtClean="0">
                <a:sym typeface="Wingdings" pitchFamily="2" charset="2"/>
              </a:rPr>
              <a:t>Embryonal</a:t>
            </a:r>
            <a:r>
              <a:rPr lang="en-US" dirty="0" smtClean="0">
                <a:sym typeface="Wingdings" pitchFamily="2" charset="2"/>
              </a:rPr>
              <a:t> carcinoma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Stage II (High tumor burden) + Stage 3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762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Recurrent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Conventional dose chemo-</a:t>
            </a:r>
          </a:p>
          <a:p>
            <a:pPr>
              <a:buNone/>
            </a:pPr>
            <a:r>
              <a:rPr lang="en-US" dirty="0" smtClean="0"/>
              <a:t>      1)  </a:t>
            </a:r>
            <a:r>
              <a:rPr lang="en-US" dirty="0" err="1" smtClean="0"/>
              <a:t>Vinblastin</a:t>
            </a:r>
            <a:r>
              <a:rPr lang="en-US" dirty="0" smtClean="0"/>
              <a:t> + </a:t>
            </a:r>
            <a:r>
              <a:rPr lang="en-US" dirty="0" err="1" smtClean="0"/>
              <a:t>Ifosfamide</a:t>
            </a:r>
            <a:r>
              <a:rPr lang="en-US" dirty="0" smtClean="0"/>
              <a:t> + </a:t>
            </a:r>
            <a:r>
              <a:rPr lang="en-US" dirty="0" err="1" smtClean="0"/>
              <a:t>Cisplatin</a:t>
            </a:r>
            <a:r>
              <a:rPr lang="en-US" dirty="0" smtClean="0"/>
              <a:t> – 4 cycles</a:t>
            </a:r>
          </a:p>
          <a:p>
            <a:pPr>
              <a:buNone/>
            </a:pPr>
            <a:r>
              <a:rPr lang="en-US" dirty="0" smtClean="0"/>
              <a:t>2) </a:t>
            </a:r>
            <a:r>
              <a:rPr lang="en-US" dirty="0" err="1" smtClean="0"/>
              <a:t>Paclitaxel</a:t>
            </a:r>
            <a:r>
              <a:rPr lang="en-US" dirty="0" smtClean="0"/>
              <a:t> + </a:t>
            </a:r>
            <a:r>
              <a:rPr lang="en-US" dirty="0" err="1" smtClean="0"/>
              <a:t>Ifosfamide</a:t>
            </a:r>
            <a:r>
              <a:rPr lang="en-US" dirty="0" smtClean="0"/>
              <a:t> + </a:t>
            </a:r>
            <a:r>
              <a:rPr lang="en-US" dirty="0" err="1" smtClean="0"/>
              <a:t>Cisplatin</a:t>
            </a:r>
            <a:r>
              <a:rPr lang="en-US" dirty="0" smtClean="0"/>
              <a:t> (TIP)- 4 cycles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b="1" u="sng" dirty="0" smtClean="0"/>
              <a:t>High dose chemo + </a:t>
            </a:r>
            <a:r>
              <a:rPr lang="en-US" b="1" u="sng" dirty="0" err="1" smtClean="0"/>
              <a:t>Autologous</a:t>
            </a:r>
            <a:r>
              <a:rPr lang="en-US" b="1" u="sng" dirty="0" smtClean="0"/>
              <a:t> SCT- </a:t>
            </a:r>
            <a:r>
              <a:rPr lang="en-US" dirty="0" smtClean="0"/>
              <a:t>High dose </a:t>
            </a:r>
            <a:r>
              <a:rPr lang="en-US" dirty="0" err="1" smtClean="0"/>
              <a:t>carboplatin</a:t>
            </a:r>
            <a:r>
              <a:rPr lang="en-US" dirty="0" smtClean="0"/>
              <a:t> + </a:t>
            </a:r>
            <a:r>
              <a:rPr lang="en-US" dirty="0" err="1" smtClean="0"/>
              <a:t>Etoposide</a:t>
            </a:r>
            <a:r>
              <a:rPr lang="en-US" dirty="0" smtClean="0"/>
              <a:t> (tandem transplant)</a:t>
            </a:r>
          </a:p>
          <a:p>
            <a:pPr>
              <a:buNone/>
            </a:pPr>
            <a:r>
              <a:rPr lang="en-US" dirty="0" smtClean="0"/>
              <a:t>MSKCC trial- 1-2 cycles of </a:t>
            </a:r>
            <a:r>
              <a:rPr lang="en-US" dirty="0" err="1" smtClean="0"/>
              <a:t>paclitaxel</a:t>
            </a:r>
            <a:r>
              <a:rPr lang="en-US" dirty="0" smtClean="0"/>
              <a:t> + </a:t>
            </a:r>
            <a:r>
              <a:rPr lang="en-US" dirty="0" err="1" smtClean="0"/>
              <a:t>ifosfamide</a:t>
            </a:r>
            <a:r>
              <a:rPr lang="en-US" dirty="0" smtClean="0"/>
              <a:t> f/b 3 cycles of high dose </a:t>
            </a:r>
            <a:r>
              <a:rPr lang="en-US" dirty="0" err="1" smtClean="0"/>
              <a:t>Carboplatin</a:t>
            </a:r>
            <a:r>
              <a:rPr lang="en-US" dirty="0" smtClean="0"/>
              <a:t> + </a:t>
            </a:r>
            <a:r>
              <a:rPr lang="en-US" dirty="0" err="1" smtClean="0"/>
              <a:t>etoposide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Recurrent disease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 descr="Screenshot (7)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907" t="31989" r="19695" b="22553"/>
          <a:stretch>
            <a:fillRect/>
          </a:stretch>
        </p:blipFill>
        <p:spPr>
          <a:xfrm>
            <a:off x="669693" y="1600200"/>
            <a:ext cx="7751336" cy="3505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and subsequent relapse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Conventional chemo</a:t>
            </a:r>
          </a:p>
          <a:p>
            <a:pPr marL="514350" indent="-514350">
              <a:buAutoNum type="arabicParenR"/>
            </a:pPr>
            <a:r>
              <a:rPr lang="en-US" dirty="0" err="1" smtClean="0"/>
              <a:t>Gemcitabine</a:t>
            </a:r>
            <a:r>
              <a:rPr lang="en-US" dirty="0" smtClean="0"/>
              <a:t> + </a:t>
            </a:r>
            <a:r>
              <a:rPr lang="en-US" dirty="0" err="1" smtClean="0"/>
              <a:t>Oxaliplatin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err="1" smtClean="0"/>
              <a:t>Gemcitabine</a:t>
            </a:r>
            <a:r>
              <a:rPr lang="en-US" dirty="0" smtClean="0"/>
              <a:t> + </a:t>
            </a:r>
            <a:r>
              <a:rPr lang="en-US" dirty="0" err="1" smtClean="0"/>
              <a:t>Paclitaxel</a:t>
            </a: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err="1" smtClean="0"/>
              <a:t>Gemcitabine</a:t>
            </a:r>
            <a:r>
              <a:rPr lang="en-US" dirty="0" smtClean="0"/>
              <a:t> + </a:t>
            </a:r>
            <a:r>
              <a:rPr lang="en-US" dirty="0" err="1" smtClean="0"/>
              <a:t>Oxaliplatin</a:t>
            </a:r>
            <a:r>
              <a:rPr lang="en-US" dirty="0" smtClean="0"/>
              <a:t> + </a:t>
            </a:r>
            <a:r>
              <a:rPr lang="en-US" dirty="0" err="1" smtClean="0"/>
              <a:t>Paclitaxel</a:t>
            </a:r>
            <a:r>
              <a:rPr lang="en-US" dirty="0" smtClean="0"/>
              <a:t> + Oral </a:t>
            </a:r>
            <a:r>
              <a:rPr lang="en-US" dirty="0" err="1" smtClean="0"/>
              <a:t>etoposide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/>
            <a:r>
              <a:rPr lang="en-US" dirty="0" smtClean="0"/>
              <a:t>Salvage surgery is successful in 20 % patients. It is more successful in patients with raised AFP and normal </a:t>
            </a:r>
            <a:r>
              <a:rPr lang="en-US" dirty="0" err="1" smtClean="0"/>
              <a:t>hCG</a:t>
            </a:r>
            <a:r>
              <a:rPr lang="en-US" dirty="0" smtClean="0"/>
              <a:t> than patients with raised </a:t>
            </a:r>
            <a:r>
              <a:rPr lang="en-US" dirty="0" err="1" smtClean="0"/>
              <a:t>hCG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Other </a:t>
            </a:r>
            <a:r>
              <a:rPr lang="en-US" dirty="0" err="1" smtClean="0"/>
              <a:t>histologies</a:t>
            </a:r>
            <a:r>
              <a:rPr lang="en-US" dirty="0" smtClean="0"/>
              <a:t> of testicular cancers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457200" y="1143000"/>
          <a:ext cx="769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C00000"/>
                </a:solidFill>
              </a:rPr>
              <a:t>Thank you!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971</Words>
  <Application>Microsoft Office PowerPoint</Application>
  <PresentationFormat>On-screen Show (4:3)</PresentationFormat>
  <Paragraphs>168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Testicular malignancies</vt:lpstr>
      <vt:lpstr>Classification</vt:lpstr>
      <vt:lpstr>Risk factors</vt:lpstr>
      <vt:lpstr>Intratubular Germ Cell Neoplasm</vt:lpstr>
      <vt:lpstr>Clinical features</vt:lpstr>
      <vt:lpstr>Slide 6</vt:lpstr>
      <vt:lpstr>Slide 7</vt:lpstr>
      <vt:lpstr>Slide 8</vt:lpstr>
      <vt:lpstr>Staging</vt:lpstr>
      <vt:lpstr>Staging (contd)</vt:lpstr>
      <vt:lpstr>Staging (contd)</vt:lpstr>
      <vt:lpstr>Markers</vt:lpstr>
      <vt:lpstr>Factors affecting outcome</vt:lpstr>
      <vt:lpstr>Prognostic classifications for relapsed/refractory disease</vt:lpstr>
      <vt:lpstr>Stage 1 disease</vt:lpstr>
      <vt:lpstr>Stage 1  (NSGCT)</vt:lpstr>
      <vt:lpstr>Stage 2 (Low tumor burden)</vt:lpstr>
      <vt:lpstr>Slide 18</vt:lpstr>
      <vt:lpstr>Stage II (High tumor burden) + Stage 3</vt:lpstr>
      <vt:lpstr>Slide 20</vt:lpstr>
      <vt:lpstr>Recurrent disease</vt:lpstr>
      <vt:lpstr>Recurrent disease (contd)</vt:lpstr>
      <vt:lpstr>Second and subsequent relapse</vt:lpstr>
      <vt:lpstr>Other histologies of testicular cancers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Testicular malignancies</dc:title>
  <dc:creator>Shivam Pandya</dc:creator>
  <cp:lastModifiedBy>Shivam Pandya</cp:lastModifiedBy>
  <cp:revision>23</cp:revision>
  <dcterms:created xsi:type="dcterms:W3CDTF">2006-08-16T00:00:00Z</dcterms:created>
  <dcterms:modified xsi:type="dcterms:W3CDTF">2019-09-08T18:00:29Z</dcterms:modified>
</cp:coreProperties>
</file>